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5"/>
  </p:notesMasterIdLst>
  <p:sldIdLst>
    <p:sldId id="876" r:id="rId2"/>
    <p:sldId id="860" r:id="rId3"/>
    <p:sldId id="886" r:id="rId4"/>
    <p:sldId id="927" r:id="rId5"/>
    <p:sldId id="928" r:id="rId6"/>
    <p:sldId id="930" r:id="rId7"/>
    <p:sldId id="929" r:id="rId8"/>
    <p:sldId id="919" r:id="rId9"/>
    <p:sldId id="920" r:id="rId10"/>
    <p:sldId id="921" r:id="rId11"/>
    <p:sldId id="922" r:id="rId12"/>
    <p:sldId id="923" r:id="rId13"/>
    <p:sldId id="924" r:id="rId14"/>
    <p:sldId id="925" r:id="rId15"/>
    <p:sldId id="981" r:id="rId16"/>
    <p:sldId id="1063" r:id="rId17"/>
    <p:sldId id="1064" r:id="rId18"/>
    <p:sldId id="1069" r:id="rId19"/>
    <p:sldId id="1070" r:id="rId20"/>
    <p:sldId id="1094" r:id="rId21"/>
    <p:sldId id="1071" r:id="rId22"/>
    <p:sldId id="1072" r:id="rId23"/>
    <p:sldId id="1073" r:id="rId24"/>
    <p:sldId id="1075" r:id="rId25"/>
    <p:sldId id="1076" r:id="rId26"/>
    <p:sldId id="1077" r:id="rId27"/>
    <p:sldId id="1078" r:id="rId28"/>
    <p:sldId id="1080" r:id="rId29"/>
    <p:sldId id="1079" r:id="rId30"/>
    <p:sldId id="1081" r:id="rId31"/>
    <p:sldId id="1082" r:id="rId32"/>
    <p:sldId id="1083" r:id="rId33"/>
    <p:sldId id="1092" r:id="rId34"/>
    <p:sldId id="1067" r:id="rId35"/>
    <p:sldId id="1086" r:id="rId36"/>
    <p:sldId id="1085" r:id="rId37"/>
    <p:sldId id="1087" r:id="rId38"/>
    <p:sldId id="1088" r:id="rId39"/>
    <p:sldId id="1089" r:id="rId40"/>
    <p:sldId id="1090" r:id="rId41"/>
    <p:sldId id="1091" r:id="rId42"/>
    <p:sldId id="1093" r:id="rId43"/>
    <p:sldId id="777" r:id="rId44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1458F-2768-495C-83FA-8E1DB1E964DD}" v="4" dt="2020-01-12T08:13:27.341"/>
    <p1510:client id="{3A795162-317D-1751-CF63-F07336A5B7E7}" v="238" dt="2021-01-10T17:35:28.994"/>
    <p1510:client id="{DD379603-7026-6CB9-7E49-FD190C8DB204}" v="119" dt="2021-01-10T15:03:32.888"/>
    <p1510:client id="{6051892F-4C92-67BF-FC3A-1FBFF3BD1C25}" v="2179" dt="2019-11-13T18:34:12.483"/>
    <p1510:client id="{7FA1BE20-D2F4-448B-AA4B-5B58F5FB0567}" v="68" dt="2020-01-16T10:50:43.794"/>
    <p1510:client id="{B018AA04-FB36-C17C-83D5-94B9CA545829}" v="40" dt="2021-01-10T14:34:30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kos Anna" userId="eb0739814aa44f18" providerId="Windows Live" clId="Web-{7FA1BE20-D2F4-448B-AA4B-5B58F5FB0567}"/>
    <pc:docChg chg="modSld">
      <pc:chgData name="Karkos Anna" userId="eb0739814aa44f18" providerId="Windows Live" clId="Web-{7FA1BE20-D2F4-448B-AA4B-5B58F5FB0567}" dt="2020-01-16T10:50:43.794" v="64" actId="1076"/>
      <pc:docMkLst>
        <pc:docMk/>
      </pc:docMkLst>
      <pc:sldChg chg="addSp modSp">
        <pc:chgData name="Karkos Anna" userId="eb0739814aa44f18" providerId="Windows Live" clId="Web-{7FA1BE20-D2F4-448B-AA4B-5B58F5FB0567}" dt="2020-01-16T10:12:51.658" v="34" actId="1076"/>
        <pc:sldMkLst>
          <pc:docMk/>
          <pc:sldMk cId="673099643" sldId="759"/>
        </pc:sldMkLst>
        <pc:spChg chg="mod">
          <ac:chgData name="Karkos Anna" userId="eb0739814aa44f18" providerId="Windows Live" clId="Web-{7FA1BE20-D2F4-448B-AA4B-5B58F5FB0567}" dt="2020-01-16T10:12:51.658" v="34" actId="1076"/>
          <ac:spMkLst>
            <pc:docMk/>
            <pc:sldMk cId="673099643" sldId="759"/>
            <ac:spMk id="2" creationId="{00000000-0000-0000-0000-000000000000}"/>
          </ac:spMkLst>
        </pc:spChg>
        <pc:picChg chg="add mod">
          <ac:chgData name="Karkos Anna" userId="eb0739814aa44f18" providerId="Windows Live" clId="Web-{7FA1BE20-D2F4-448B-AA4B-5B58F5FB0567}" dt="2020-01-16T10:12:48.596" v="33" actId="1076"/>
          <ac:picMkLst>
            <pc:docMk/>
            <pc:sldMk cId="673099643" sldId="759"/>
            <ac:picMk id="3" creationId="{79A918DC-1D6F-4719-BC6C-264BCCB977DC}"/>
          </ac:picMkLst>
        </pc:picChg>
      </pc:sldChg>
      <pc:sldChg chg="modNotes">
        <pc:chgData name="Karkos Anna" userId="eb0739814aa44f18" providerId="Windows Live" clId="Web-{7FA1BE20-D2F4-448B-AA4B-5B58F5FB0567}" dt="2020-01-16T10:20:02.306" v="39"/>
        <pc:sldMkLst>
          <pc:docMk/>
          <pc:sldMk cId="49223303" sldId="788"/>
        </pc:sldMkLst>
      </pc:sldChg>
      <pc:sldChg chg="modSp">
        <pc:chgData name="Karkos Anna" userId="eb0739814aa44f18" providerId="Windows Live" clId="Web-{7FA1BE20-D2F4-448B-AA4B-5B58F5FB0567}" dt="2020-01-16T10:41:05.949" v="52"/>
        <pc:sldMkLst>
          <pc:docMk/>
          <pc:sldMk cId="3473580008" sldId="799"/>
        </pc:sldMkLst>
        <pc:spChg chg="mod">
          <ac:chgData name="Karkos Anna" userId="eb0739814aa44f18" providerId="Windows Live" clId="Web-{7FA1BE20-D2F4-448B-AA4B-5B58F5FB0567}" dt="2020-01-16T10:41:05.949" v="52"/>
          <ac:spMkLst>
            <pc:docMk/>
            <pc:sldMk cId="3473580008" sldId="799"/>
            <ac:spMk id="8" creationId="{0D9A8E1D-D6DC-41EE-97AC-2C7FDB1C1B6B}"/>
          </ac:spMkLst>
        </pc:spChg>
      </pc:sldChg>
      <pc:sldChg chg="addSp modSp">
        <pc:chgData name="Karkos Anna" userId="eb0739814aa44f18" providerId="Windows Live" clId="Web-{7FA1BE20-D2F4-448B-AA4B-5B58F5FB0567}" dt="2020-01-16T10:12:09.298" v="14" actId="1076"/>
        <pc:sldMkLst>
          <pc:docMk/>
          <pc:sldMk cId="111192384" sldId="860"/>
        </pc:sldMkLst>
        <pc:spChg chg="mod">
          <ac:chgData name="Karkos Anna" userId="eb0739814aa44f18" providerId="Windows Live" clId="Web-{7FA1BE20-D2F4-448B-AA4B-5B58F5FB0567}" dt="2020-01-16T10:11:15.047" v="6" actId="20577"/>
          <ac:spMkLst>
            <pc:docMk/>
            <pc:sldMk cId="111192384" sldId="860"/>
            <ac:spMk id="4098" creationId="{00000000-0000-0000-0000-000000000000}"/>
          </ac:spMkLst>
        </pc:spChg>
        <pc:spChg chg="mod">
          <ac:chgData name="Karkos Anna" userId="eb0739814aa44f18" providerId="Windows Live" clId="Web-{7FA1BE20-D2F4-448B-AA4B-5B58F5FB0567}" dt="2020-01-16T10:11:36.063" v="12" actId="1076"/>
          <ac:spMkLst>
            <pc:docMk/>
            <pc:sldMk cId="111192384" sldId="860"/>
            <ac:spMk id="4099" creationId="{00000000-0000-0000-0000-000000000000}"/>
          </ac:spMkLst>
        </pc:spChg>
        <pc:picChg chg="add mod">
          <ac:chgData name="Karkos Anna" userId="eb0739814aa44f18" providerId="Windows Live" clId="Web-{7FA1BE20-D2F4-448B-AA4B-5B58F5FB0567}" dt="2020-01-16T10:12:09.298" v="14" actId="1076"/>
          <ac:picMkLst>
            <pc:docMk/>
            <pc:sldMk cId="111192384" sldId="860"/>
            <ac:picMk id="2" creationId="{5D3708F5-A87F-4D48-87FC-B78E4359CAFC}"/>
          </ac:picMkLst>
        </pc:picChg>
      </pc:sldChg>
      <pc:sldChg chg="modNotes">
        <pc:chgData name="Karkos Anna" userId="eb0739814aa44f18" providerId="Windows Live" clId="Web-{7FA1BE20-D2F4-448B-AA4B-5B58F5FB0567}" dt="2020-01-16T10:15:54.396" v="38"/>
        <pc:sldMkLst>
          <pc:docMk/>
          <pc:sldMk cId="1989389863" sldId="876"/>
        </pc:sldMkLst>
      </pc:sldChg>
      <pc:sldChg chg="addSp modSp">
        <pc:chgData name="Karkos Anna" userId="eb0739814aa44f18" providerId="Windows Live" clId="Web-{7FA1BE20-D2F4-448B-AA4B-5B58F5FB0567}" dt="2020-01-16T10:38:32.120" v="47" actId="1076"/>
        <pc:sldMkLst>
          <pc:docMk/>
          <pc:sldMk cId="3488985433" sldId="886"/>
        </pc:sldMkLst>
        <pc:spChg chg="mod">
          <ac:chgData name="Karkos Anna" userId="eb0739814aa44f18" providerId="Windows Live" clId="Web-{7FA1BE20-D2F4-448B-AA4B-5B58F5FB0567}" dt="2020-01-16T10:38:32.120" v="47" actId="1076"/>
          <ac:spMkLst>
            <pc:docMk/>
            <pc:sldMk cId="3488985433" sldId="886"/>
            <ac:spMk id="2" creationId="{00000000-0000-0000-0000-000000000000}"/>
          </ac:spMkLst>
        </pc:spChg>
        <pc:picChg chg="add mod">
          <ac:chgData name="Karkos Anna" userId="eb0739814aa44f18" providerId="Windows Live" clId="Web-{7FA1BE20-D2F4-448B-AA4B-5B58F5FB0567}" dt="2020-01-16T10:38:14.464" v="41" actId="1076"/>
          <ac:picMkLst>
            <pc:docMk/>
            <pc:sldMk cId="3488985433" sldId="886"/>
            <ac:picMk id="4" creationId="{406E0667-AFC6-46F6-8B24-8F2ED0D8E33C}"/>
          </ac:picMkLst>
        </pc:picChg>
      </pc:sldChg>
      <pc:sldChg chg="modSp">
        <pc:chgData name="Karkos Anna" userId="eb0739814aa44f18" providerId="Windows Live" clId="Web-{7FA1BE20-D2F4-448B-AA4B-5B58F5FB0567}" dt="2020-01-16T10:42:24.074" v="56" actId="14100"/>
        <pc:sldMkLst>
          <pc:docMk/>
          <pc:sldMk cId="3499488232" sldId="892"/>
        </pc:sldMkLst>
        <pc:spChg chg="mod">
          <ac:chgData name="Karkos Anna" userId="eb0739814aa44f18" providerId="Windows Live" clId="Web-{7FA1BE20-D2F4-448B-AA4B-5B58F5FB0567}" dt="2020-01-16T10:42:24.074" v="56" actId="14100"/>
          <ac:spMkLst>
            <pc:docMk/>
            <pc:sldMk cId="3499488232" sldId="892"/>
            <ac:spMk id="7" creationId="{2375BCB7-2385-4993-A57D-714EB36A0AC9}"/>
          </ac:spMkLst>
        </pc:spChg>
        <pc:spChg chg="mod">
          <ac:chgData name="Karkos Anna" userId="eb0739814aa44f18" providerId="Windows Live" clId="Web-{7FA1BE20-D2F4-448B-AA4B-5B58F5FB0567}" dt="2020-01-16T10:42:14.886" v="54" actId="20577"/>
          <ac:spMkLst>
            <pc:docMk/>
            <pc:sldMk cId="3499488232" sldId="892"/>
            <ac:spMk id="55299" creationId="{00000000-0000-0000-0000-000000000000}"/>
          </ac:spMkLst>
        </pc:spChg>
      </pc:sldChg>
      <pc:sldChg chg="modSp">
        <pc:chgData name="Karkos Anna" userId="eb0739814aa44f18" providerId="Windows Live" clId="Web-{7FA1BE20-D2F4-448B-AA4B-5B58F5FB0567}" dt="2020-01-16T10:47:13.434" v="57" actId="1076"/>
        <pc:sldMkLst>
          <pc:docMk/>
          <pc:sldMk cId="3218394684" sldId="895"/>
        </pc:sldMkLst>
        <pc:spChg chg="mod">
          <ac:chgData name="Karkos Anna" userId="eb0739814aa44f18" providerId="Windows Live" clId="Web-{7FA1BE20-D2F4-448B-AA4B-5B58F5FB0567}" dt="2020-01-16T10:47:13.434" v="57" actId="1076"/>
          <ac:spMkLst>
            <pc:docMk/>
            <pc:sldMk cId="3218394684" sldId="895"/>
            <ac:spMk id="10" creationId="{A4C79769-4F5A-4AB3-AA6B-595AF66BEC74}"/>
          </ac:spMkLst>
        </pc:spChg>
      </pc:sldChg>
      <pc:sldChg chg="modSp">
        <pc:chgData name="Karkos Anna" userId="eb0739814aa44f18" providerId="Windows Live" clId="Web-{7FA1BE20-D2F4-448B-AA4B-5B58F5FB0567}" dt="2020-01-16T10:47:55.575" v="58" actId="20577"/>
        <pc:sldMkLst>
          <pc:docMk/>
          <pc:sldMk cId="1918063780" sldId="898"/>
        </pc:sldMkLst>
        <pc:spChg chg="mod">
          <ac:chgData name="Karkos Anna" userId="eb0739814aa44f18" providerId="Windows Live" clId="Web-{7FA1BE20-D2F4-448B-AA4B-5B58F5FB0567}" dt="2020-01-16T10:47:55.575" v="58" actId="20577"/>
          <ac:spMkLst>
            <pc:docMk/>
            <pc:sldMk cId="1918063780" sldId="898"/>
            <ac:spMk id="10" creationId="{A4C79769-4F5A-4AB3-AA6B-595AF66BEC74}"/>
          </ac:spMkLst>
        </pc:spChg>
      </pc:sldChg>
      <pc:sldChg chg="modSp">
        <pc:chgData name="Karkos Anna" userId="eb0739814aa44f18" providerId="Windows Live" clId="Web-{7FA1BE20-D2F4-448B-AA4B-5B58F5FB0567}" dt="2020-01-16T10:48:10.950" v="61" actId="1076"/>
        <pc:sldMkLst>
          <pc:docMk/>
          <pc:sldMk cId="1965668552" sldId="899"/>
        </pc:sldMkLst>
        <pc:spChg chg="mod">
          <ac:chgData name="Karkos Anna" userId="eb0739814aa44f18" providerId="Windows Live" clId="Web-{7FA1BE20-D2F4-448B-AA4B-5B58F5FB0567}" dt="2020-01-16T10:48:10.950" v="61" actId="1076"/>
          <ac:spMkLst>
            <pc:docMk/>
            <pc:sldMk cId="1965668552" sldId="899"/>
            <ac:spMk id="8" creationId="{909E6F56-F324-4608-83B9-CF20B078291C}"/>
          </ac:spMkLst>
        </pc:spChg>
        <pc:picChg chg="mod">
          <ac:chgData name="Karkos Anna" userId="eb0739814aa44f18" providerId="Windows Live" clId="Web-{7FA1BE20-D2F4-448B-AA4B-5B58F5FB0567}" dt="2020-01-16T10:48:07.091" v="60" actId="1076"/>
          <ac:picMkLst>
            <pc:docMk/>
            <pc:sldMk cId="1965668552" sldId="899"/>
            <ac:picMk id="3" creationId="{771998CF-82D3-4F96-8D9C-8338E3F36E1E}"/>
          </ac:picMkLst>
        </pc:picChg>
      </pc:sldChg>
      <pc:sldChg chg="modSp">
        <pc:chgData name="Karkos Anna" userId="eb0739814aa44f18" providerId="Windows Live" clId="Web-{7FA1BE20-D2F4-448B-AA4B-5B58F5FB0567}" dt="2020-01-16T10:49:06.841" v="62" actId="1076"/>
        <pc:sldMkLst>
          <pc:docMk/>
          <pc:sldMk cId="2031355292" sldId="900"/>
        </pc:sldMkLst>
        <pc:spChg chg="mod">
          <ac:chgData name="Karkos Anna" userId="eb0739814aa44f18" providerId="Windows Live" clId="Web-{7FA1BE20-D2F4-448B-AA4B-5B58F5FB0567}" dt="2020-01-16T10:49:06.841" v="62" actId="1076"/>
          <ac:spMkLst>
            <pc:docMk/>
            <pc:sldMk cId="2031355292" sldId="900"/>
            <ac:spMk id="10" creationId="{A4C79769-4F5A-4AB3-AA6B-595AF66BEC74}"/>
          </ac:spMkLst>
        </pc:spChg>
      </pc:sldChg>
      <pc:sldChg chg="modSp">
        <pc:chgData name="Karkos Anna" userId="eb0739814aa44f18" providerId="Windows Live" clId="Web-{7FA1BE20-D2F4-448B-AA4B-5B58F5FB0567}" dt="2020-01-16T10:49:15.716" v="63" actId="1076"/>
        <pc:sldMkLst>
          <pc:docMk/>
          <pc:sldMk cId="4033184243" sldId="901"/>
        </pc:sldMkLst>
        <pc:picChg chg="mod">
          <ac:chgData name="Karkos Anna" userId="eb0739814aa44f18" providerId="Windows Live" clId="Web-{7FA1BE20-D2F4-448B-AA4B-5B58F5FB0567}" dt="2020-01-16T10:49:15.716" v="63" actId="1076"/>
          <ac:picMkLst>
            <pc:docMk/>
            <pc:sldMk cId="4033184243" sldId="901"/>
            <ac:picMk id="4" creationId="{88F4BE4B-BABF-454C-9CA2-A8A7443FF195}"/>
          </ac:picMkLst>
        </pc:picChg>
      </pc:sldChg>
      <pc:sldChg chg="modSp">
        <pc:chgData name="Karkos Anna" userId="eb0739814aa44f18" providerId="Windows Live" clId="Web-{7FA1BE20-D2F4-448B-AA4B-5B58F5FB0567}" dt="2020-01-16T10:50:43.794" v="64" actId="1076"/>
        <pc:sldMkLst>
          <pc:docMk/>
          <pc:sldMk cId="3102657133" sldId="918"/>
        </pc:sldMkLst>
        <pc:spChg chg="mod">
          <ac:chgData name="Karkos Anna" userId="eb0739814aa44f18" providerId="Windows Live" clId="Web-{7FA1BE20-D2F4-448B-AA4B-5B58F5FB0567}" dt="2020-01-16T10:50:43.794" v="64" actId="1076"/>
          <ac:spMkLst>
            <pc:docMk/>
            <pc:sldMk cId="3102657133" sldId="918"/>
            <ac:spMk id="10" creationId="{A4C79769-4F5A-4AB3-AA6B-595AF66BEC74}"/>
          </ac:spMkLst>
        </pc:spChg>
      </pc:sldChg>
    </pc:docChg>
  </pc:docChgLst>
  <pc:docChgLst>
    <pc:chgData name="Каркос Анна Аркадьевна" userId="S::karkos_aa@itstep.academy::39e3618f-d9ef-4040-8657-dadd865b7093" providerId="AD" clId="Web-{B018AA04-FB36-C17C-83D5-94B9CA545829}"/>
    <pc:docChg chg="addSld modSld">
      <pc:chgData name="Каркос Анна Аркадьевна" userId="S::karkos_aa@itstep.academy::39e3618f-d9ef-4040-8657-dadd865b7093" providerId="AD" clId="Web-{B018AA04-FB36-C17C-83D5-94B9CA545829}" dt="2021-01-10T14:34:30.263" v="37" actId="1076"/>
      <pc:docMkLst>
        <pc:docMk/>
      </pc:docMkLst>
      <pc:sldChg chg="addSp modSp new">
        <pc:chgData name="Каркос Анна Аркадьевна" userId="S::karkos_aa@itstep.academy::39e3618f-d9ef-4040-8657-dadd865b7093" providerId="AD" clId="Web-{B018AA04-FB36-C17C-83D5-94B9CA545829}" dt="2021-01-10T14:34:30.263" v="37" actId="1076"/>
        <pc:sldMkLst>
          <pc:docMk/>
          <pc:sldMk cId="2756919591" sldId="919"/>
        </pc:sldMkLst>
        <pc:spChg chg="mod">
          <ac:chgData name="Каркос Анна Аркадьевна" userId="S::karkos_aa@itstep.academy::39e3618f-d9ef-4040-8657-dadd865b7093" providerId="AD" clId="Web-{B018AA04-FB36-C17C-83D5-94B9CA545829}" dt="2021-01-10T14:30:07.246" v="15" actId="20577"/>
          <ac:spMkLst>
            <pc:docMk/>
            <pc:sldMk cId="2756919591" sldId="919"/>
            <ac:spMk id="2" creationId="{593477E6-8543-4B22-82E0-AB4F88DB8E99}"/>
          </ac:spMkLst>
        </pc:spChg>
        <pc:spChg chg="add mod">
          <ac:chgData name="Каркос Анна Аркадьевна" userId="S::karkos_aa@itstep.academy::39e3618f-d9ef-4040-8657-dadd865b7093" providerId="AD" clId="Web-{B018AA04-FB36-C17C-83D5-94B9CA545829}" dt="2021-01-10T14:32:01.278" v="34" actId="1076"/>
          <ac:spMkLst>
            <pc:docMk/>
            <pc:sldMk cId="2756919591" sldId="919"/>
            <ac:spMk id="3" creationId="{17EFB32F-8479-4671-8CD9-29F849BA5FE7}"/>
          </ac:spMkLst>
        </pc:spChg>
        <pc:picChg chg="add mod">
          <ac:chgData name="Каркос Анна Аркадьевна" userId="S::karkos_aa@itstep.academy::39e3618f-d9ef-4040-8657-dadd865b7093" providerId="AD" clId="Web-{B018AA04-FB36-C17C-83D5-94B9CA545829}" dt="2021-01-10T14:34:30.263" v="37" actId="1076"/>
          <ac:picMkLst>
            <pc:docMk/>
            <pc:sldMk cId="2756919591" sldId="919"/>
            <ac:picMk id="4" creationId="{A48E036A-1C73-43EE-82AF-6D00DB5E1F14}"/>
          </ac:picMkLst>
        </pc:picChg>
      </pc:sldChg>
    </pc:docChg>
  </pc:docChgLst>
  <pc:docChgLst>
    <pc:chgData name="Самохвалов Юрий Владимирович" userId="S::samohvalov@itstep.academy::78d36ddf-dea5-4045-80dd-96ae77809449" providerId="AD" clId="Web-{6051892F-4C92-67BF-FC3A-1FBFF3BD1C25}"/>
    <pc:docChg chg="delSld modSld">
      <pc:chgData name="Самохвалов Юрий Владимирович" userId="S::samohvalov@itstep.academy::78d36ddf-dea5-4045-80dd-96ae77809449" providerId="AD" clId="Web-{6051892F-4C92-67BF-FC3A-1FBFF3BD1C25}" dt="2019-11-13T18:34:12.483" v="2156"/>
      <pc:docMkLst>
        <pc:docMk/>
      </pc:docMkLst>
      <pc:sldChg chg="del">
        <pc:chgData name="Самохвалов Юрий Владимирович" userId="S::samohvalov@itstep.academy::78d36ddf-dea5-4045-80dd-96ae77809449" providerId="AD" clId="Web-{6051892F-4C92-67BF-FC3A-1FBFF3BD1C25}" dt="2019-11-13T18:34:12.467" v="2151"/>
        <pc:sldMkLst>
          <pc:docMk/>
          <pc:sldMk cId="4190828277" sldId="291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10"/>
        <pc:sldMkLst>
          <pc:docMk/>
          <pc:sldMk cId="343650477" sldId="513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14:22.370" v="202"/>
        <pc:sldMkLst>
          <pc:docMk/>
          <pc:sldMk cId="2342478232" sldId="628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9"/>
        <pc:sldMkLst>
          <pc:docMk/>
          <pc:sldMk cId="3599581950" sldId="730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14" v="4"/>
        <pc:sldMkLst>
          <pc:docMk/>
          <pc:sldMk cId="1296080354" sldId="735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14" v="3"/>
        <pc:sldMkLst>
          <pc:docMk/>
          <pc:sldMk cId="2379341361" sldId="736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14" v="0"/>
        <pc:sldMkLst>
          <pc:docMk/>
          <pc:sldMk cId="1849301981" sldId="745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8"/>
        <pc:sldMkLst>
          <pc:docMk/>
          <pc:sldMk cId="914249568" sldId="747"/>
        </pc:sldMkLst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13:38.323" v="201" actId="14100"/>
        <pc:sldMkLst>
          <pc:docMk/>
          <pc:sldMk cId="673099643" sldId="759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13:38.323" v="201" actId="14100"/>
          <ac:spMkLst>
            <pc:docMk/>
            <pc:sldMk cId="673099643" sldId="759"/>
            <ac:spMk id="2" creationId="{00000000-0000-0000-0000-000000000000}"/>
          </ac:spMkLst>
        </pc:spChg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6"/>
        <pc:sldMkLst>
          <pc:docMk/>
          <pc:sldMk cId="2145273728" sldId="763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8:34:12.483" v="2156"/>
        <pc:sldMkLst>
          <pc:docMk/>
          <pc:sldMk cId="3886944279" sldId="771"/>
        </pc:sldMkLst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20:36.027" v="369" actId="20577"/>
        <pc:sldMkLst>
          <pc:docMk/>
          <pc:sldMk cId="49223303" sldId="788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20:36.027" v="369" actId="20577"/>
          <ac:spMkLst>
            <pc:docMk/>
            <pc:sldMk cId="49223303" sldId="788"/>
            <ac:spMk id="9" creationId="{140ECF0A-55B6-4EC1-85C3-D43D0981E296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14:56.542" v="212" actId="20577"/>
          <ac:spMkLst>
            <pc:docMk/>
            <pc:sldMk cId="49223303" sldId="788"/>
            <ac:spMk id="8194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19:24.402" v="315" actId="20577"/>
          <ac:spMkLst>
            <pc:docMk/>
            <pc:sldMk cId="49223303" sldId="788"/>
            <ac:spMk id="8195" creationId="{00000000-0000-0000-0000-000000000000}"/>
          </ac:spMkLst>
        </pc:sp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36:03.515" v="739" actId="20577"/>
        <pc:sldMkLst>
          <pc:docMk/>
          <pc:sldMk cId="2638466440" sldId="790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36:03.515" v="739" actId="20577"/>
          <ac:spMkLst>
            <pc:docMk/>
            <pc:sldMk cId="2638466440" sldId="790"/>
            <ac:spMk id="5" creationId="{6D1EFD4A-E083-45CD-85CE-FDE28569786D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22:14.403" v="392" actId="20577"/>
          <ac:spMkLst>
            <pc:docMk/>
            <pc:sldMk cId="2638466440" sldId="790"/>
            <ac:spMk id="8194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31:27.499" v="513" actId="20577"/>
          <ac:spMkLst>
            <pc:docMk/>
            <pc:sldMk cId="2638466440" sldId="790"/>
            <ac:spMk id="8195" creationId="{00000000-0000-0000-0000-000000000000}"/>
          </ac:spMkLst>
        </pc:sp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51:38.488" v="1071" actId="20577"/>
        <pc:sldMkLst>
          <pc:docMk/>
          <pc:sldMk cId="3707270558" sldId="792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46:09.799" v="988" actId="14100"/>
          <ac:spMkLst>
            <pc:docMk/>
            <pc:sldMk cId="3707270558" sldId="792"/>
            <ac:spMk id="6" creationId="{606EBF33-F050-43CC-999B-FD58BD8CD5BE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48:25.659" v="1067" actId="1076"/>
          <ac:spMkLst>
            <pc:docMk/>
            <pc:sldMk cId="3707270558" sldId="792"/>
            <ac:spMk id="8" creationId="{899DE3FE-F74C-42D6-BF2F-1B4E08526721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51:38.488" v="1071" actId="20577"/>
          <ac:spMkLst>
            <pc:docMk/>
            <pc:sldMk cId="3707270558" sldId="792"/>
            <ac:spMk id="8194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44:12.408" v="899" actId="20577"/>
          <ac:spMkLst>
            <pc:docMk/>
            <pc:sldMk cId="3707270558" sldId="792"/>
            <ac:spMk id="8195" creationId="{00000000-0000-0000-0000-000000000000}"/>
          </ac:spMkLst>
        </pc:spChg>
        <pc:picChg chg="mod">
          <ac:chgData name="Самохвалов Юрий Владимирович" userId="S::samohvalov@itstep.academy::78d36ddf-dea5-4045-80dd-96ae77809449" providerId="AD" clId="Web-{6051892F-4C92-67BF-FC3A-1FBFF3BD1C25}" dt="2019-11-13T17:48:39.581" v="1069" actId="14100"/>
          <ac:picMkLst>
            <pc:docMk/>
            <pc:sldMk cId="3707270558" sldId="792"/>
            <ac:picMk id="3" creationId="{931DEF71-F642-4A4E-BF36-B6D29E841815}"/>
          </ac:picMkLst>
        </pc:pic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8:08:12.851" v="1523" actId="20577"/>
        <pc:sldMkLst>
          <pc:docMk/>
          <pc:sldMk cId="2900830122" sldId="795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8:01:24.975" v="1386" actId="20577"/>
          <ac:spMkLst>
            <pc:docMk/>
            <pc:sldMk cId="2900830122" sldId="795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08:12.851" v="1523" actId="20577"/>
          <ac:spMkLst>
            <pc:docMk/>
            <pc:sldMk cId="2900830122" sldId="795"/>
            <ac:spMk id="55299" creationId="{00000000-0000-0000-0000-000000000000}"/>
          </ac:spMkLst>
        </pc:spChg>
      </pc:sldChg>
      <pc:sldChg chg="delSp modSp">
        <pc:chgData name="Самохвалов Юрий Владимирович" userId="S::samohvalov@itstep.academy::78d36ddf-dea5-4045-80dd-96ae77809449" providerId="AD" clId="Web-{6051892F-4C92-67BF-FC3A-1FBFF3BD1C25}" dt="2019-11-13T18:15:11.869" v="1744" actId="20577"/>
        <pc:sldMkLst>
          <pc:docMk/>
          <pc:sldMk cId="3473580008" sldId="799"/>
        </pc:sldMkLst>
        <pc:spChg chg="del">
          <ac:chgData name="Самохвалов Юрий Владимирович" userId="S::samohvalov@itstep.academy::78d36ddf-dea5-4045-80dd-96ae77809449" providerId="AD" clId="Web-{6051892F-4C92-67BF-FC3A-1FBFF3BD1C25}" dt="2019-11-13T18:13:27.946" v="1630"/>
          <ac:spMkLst>
            <pc:docMk/>
            <pc:sldMk cId="3473580008" sldId="799"/>
            <ac:spMk id="7" creationId="{CE849B3F-0C09-4C36-BB2A-713EC39639D4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15:11.869" v="1744" actId="20577"/>
          <ac:spMkLst>
            <pc:docMk/>
            <pc:sldMk cId="3473580008" sldId="799"/>
            <ac:spMk id="8" creationId="{0D9A8E1D-D6DC-41EE-97AC-2C7FDB1C1B6B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08:57.008" v="1540" actId="20577"/>
          <ac:spMkLst>
            <pc:docMk/>
            <pc:sldMk cId="3473580008" sldId="799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12:49.743" v="1629" actId="20577"/>
          <ac:spMkLst>
            <pc:docMk/>
            <pc:sldMk cId="3473580008" sldId="799"/>
            <ac:spMk id="55299" creationId="{00000000-0000-0000-0000-000000000000}"/>
          </ac:spMkLst>
        </pc:spChg>
        <pc:picChg chg="mod">
          <ac:chgData name="Самохвалов Юрий Владимирович" userId="S::samohvalov@itstep.academy::78d36ddf-dea5-4045-80dd-96ae77809449" providerId="AD" clId="Web-{6051892F-4C92-67BF-FC3A-1FBFF3BD1C25}" dt="2019-11-13T18:11:56.790" v="1622" actId="1076"/>
          <ac:picMkLst>
            <pc:docMk/>
            <pc:sldMk cId="3473580008" sldId="799"/>
            <ac:picMk id="5" creationId="{FE7AD898-2CA1-4765-AEDA-DC939DFE4496}"/>
          </ac:picMkLst>
        </pc:pic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12:49.447" v="180" actId="20577"/>
        <pc:sldMkLst>
          <pc:docMk/>
          <pc:sldMk cId="111192384" sldId="860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04:19.305" v="64" actId="20577"/>
          <ac:spMkLst>
            <pc:docMk/>
            <pc:sldMk cId="111192384" sldId="860"/>
            <ac:spMk id="4098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12:49.447" v="180" actId="20577"/>
          <ac:spMkLst>
            <pc:docMk/>
            <pc:sldMk cId="111192384" sldId="860"/>
            <ac:spMk id="4099" creationId="{00000000-0000-0000-0000-000000000000}"/>
          </ac:spMkLst>
        </pc:spChg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8:34:12.467" v="2155"/>
        <pc:sldMkLst>
          <pc:docMk/>
          <pc:sldMk cId="2499570505" sldId="865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14" v="2"/>
        <pc:sldMkLst>
          <pc:docMk/>
          <pc:sldMk cId="483078966" sldId="866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8:34:12.467" v="2154"/>
        <pc:sldMkLst>
          <pc:docMk/>
          <pc:sldMk cId="3271745509" sldId="874"/>
        </pc:sldMkLst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03:37.851" v="60" actId="20577"/>
        <pc:sldMkLst>
          <pc:docMk/>
          <pc:sldMk cId="1989389863" sldId="876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03:37.851" v="60" actId="20577"/>
          <ac:spMkLst>
            <pc:docMk/>
            <pc:sldMk cId="1989389863" sldId="876"/>
            <ac:spMk id="6" creationId="{00000000-0000-0000-0000-000000000000}"/>
          </ac:spMkLst>
        </pc:sp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8:18:52.729" v="1837" actId="20577"/>
        <pc:sldMkLst>
          <pc:docMk/>
          <pc:sldMk cId="3951231172" sldId="877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8:16:13.822" v="1755" actId="20577"/>
          <ac:spMkLst>
            <pc:docMk/>
            <pc:sldMk cId="3951231172" sldId="877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18:52.729" v="1837" actId="20577"/>
          <ac:spMkLst>
            <pc:docMk/>
            <pc:sldMk cId="3951231172" sldId="877"/>
            <ac:spMk id="55299" creationId="{00000000-0000-0000-0000-000000000000}"/>
          </ac:spMkLst>
        </pc:spChg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7"/>
        <pc:sldMkLst>
          <pc:docMk/>
          <pc:sldMk cId="1533357529" sldId="880"/>
        </pc:sldMkLst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8:00:51.365" v="1371" actId="20577"/>
        <pc:sldMkLst>
          <pc:docMk/>
          <pc:sldMk cId="4274422524" sldId="881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8:00:51.365" v="1371" actId="20577"/>
          <ac:spMkLst>
            <pc:docMk/>
            <pc:sldMk cId="4274422524" sldId="881"/>
            <ac:spMk id="2" creationId="{2C855C5F-41DA-43AD-B008-08547ECCC8B8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53:13.020" v="1084" actId="20577"/>
          <ac:spMkLst>
            <pc:docMk/>
            <pc:sldMk cId="4274422524" sldId="881"/>
            <ac:spMk id="8194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7:57:06.677" v="1163" actId="20577"/>
          <ac:spMkLst>
            <pc:docMk/>
            <pc:sldMk cId="4274422524" sldId="881"/>
            <ac:spMk id="8195" creationId="{00000000-0000-0000-0000-000000000000}"/>
          </ac:spMkLst>
        </pc:spChg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29" v="5"/>
        <pc:sldMkLst>
          <pc:docMk/>
          <pc:sldMk cId="419534722" sldId="883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12:56.291" v="181"/>
        <pc:sldMkLst>
          <pc:docMk/>
          <pc:sldMk cId="4278661027" sldId="884"/>
        </pc:sldMkLst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7:36:34.203" v="751" actId="20577"/>
        <pc:sldMkLst>
          <pc:docMk/>
          <pc:sldMk cId="3488985433" sldId="886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7:36:34.203" v="751" actId="20577"/>
          <ac:spMkLst>
            <pc:docMk/>
            <pc:sldMk cId="3488985433" sldId="886"/>
            <ac:spMk id="2" creationId="{00000000-0000-0000-0000-000000000000}"/>
          </ac:spMkLst>
        </pc:sp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8:23:41.340" v="1951" actId="20577"/>
        <pc:sldMkLst>
          <pc:docMk/>
          <pc:sldMk cId="2994707644" sldId="887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8:19:45.432" v="1852" actId="20577"/>
          <ac:spMkLst>
            <pc:docMk/>
            <pc:sldMk cId="2994707644" sldId="887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23:41.340" v="1951" actId="20577"/>
          <ac:spMkLst>
            <pc:docMk/>
            <pc:sldMk cId="2994707644" sldId="887"/>
            <ac:spMk id="55299" creationId="{00000000-0000-0000-0000-000000000000}"/>
          </ac:spMkLst>
        </pc:spChg>
      </pc:sldChg>
      <pc:sldChg chg="modSp">
        <pc:chgData name="Самохвалов Юрий Владимирович" userId="S::samohvalov@itstep.academy::78d36ddf-dea5-4045-80dd-96ae77809449" providerId="AD" clId="Web-{6051892F-4C92-67BF-FC3A-1FBFF3BD1C25}" dt="2019-11-13T18:29:40.903" v="2096" actId="20577"/>
        <pc:sldMkLst>
          <pc:docMk/>
          <pc:sldMk cId="3497791620" sldId="888"/>
        </pc:sldMkLst>
        <pc:spChg chg="mod">
          <ac:chgData name="Самохвалов Юрий Владимирович" userId="S::samohvalov@itstep.academy::78d36ddf-dea5-4045-80dd-96ae77809449" providerId="AD" clId="Web-{6051892F-4C92-67BF-FC3A-1FBFF3BD1C25}" dt="2019-11-13T18:24:08.558" v="1963" actId="20577"/>
          <ac:spMkLst>
            <pc:docMk/>
            <pc:sldMk cId="3497791620" sldId="888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29:40.903" v="2096" actId="20577"/>
          <ac:spMkLst>
            <pc:docMk/>
            <pc:sldMk cId="3497791620" sldId="888"/>
            <ac:spMk id="55299" creationId="{00000000-0000-0000-0000-000000000000}"/>
          </ac:spMkLst>
        </pc:spChg>
      </pc:sldChg>
      <pc:sldChg chg="delSp modSp">
        <pc:chgData name="Самохвалов Юрий Владимирович" userId="S::samohvalov@itstep.academy::78d36ddf-dea5-4045-80dd-96ae77809449" providerId="AD" clId="Web-{6051892F-4C92-67BF-FC3A-1FBFF3BD1C25}" dt="2019-11-13T18:33:19.576" v="2150" actId="14100"/>
        <pc:sldMkLst>
          <pc:docMk/>
          <pc:sldMk cId="3820406253" sldId="889"/>
        </pc:sldMkLst>
        <pc:spChg chg="del">
          <ac:chgData name="Самохвалов Юрий Владимирович" userId="S::samohvalov@itstep.academy::78d36ddf-dea5-4045-80dd-96ae77809449" providerId="AD" clId="Web-{6051892F-4C92-67BF-FC3A-1FBFF3BD1C25}" dt="2019-11-13T18:33:07.904" v="2148"/>
          <ac:spMkLst>
            <pc:docMk/>
            <pc:sldMk cId="3820406253" sldId="889"/>
            <ac:spMk id="4" creationId="{70835A92-47D3-4B52-BE55-CCA494DB4652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30:31.669" v="2115" actId="20577"/>
          <ac:spMkLst>
            <pc:docMk/>
            <pc:sldMk cId="3820406253" sldId="889"/>
            <ac:spMk id="21506" creationId="{00000000-0000-0000-0000-000000000000}"/>
          </ac:spMkLst>
        </pc:spChg>
        <pc:spChg chg="mod">
          <ac:chgData name="Самохвалов Юрий Владимирович" userId="S::samohvalov@itstep.academy::78d36ddf-dea5-4045-80dd-96ae77809449" providerId="AD" clId="Web-{6051892F-4C92-67BF-FC3A-1FBFF3BD1C25}" dt="2019-11-13T18:32:48.764" v="2145" actId="14100"/>
          <ac:spMkLst>
            <pc:docMk/>
            <pc:sldMk cId="3820406253" sldId="889"/>
            <ac:spMk id="55299" creationId="{00000000-0000-0000-0000-000000000000}"/>
          </ac:spMkLst>
        </pc:spChg>
        <pc:picChg chg="mod">
          <ac:chgData name="Самохвалов Юрий Владимирович" userId="S::samohvalov@itstep.academy::78d36ddf-dea5-4045-80dd-96ae77809449" providerId="AD" clId="Web-{6051892F-4C92-67BF-FC3A-1FBFF3BD1C25}" dt="2019-11-13T18:33:19.576" v="2150" actId="14100"/>
          <ac:picMkLst>
            <pc:docMk/>
            <pc:sldMk cId="3820406253" sldId="889"/>
            <ac:picMk id="3" creationId="{6F7AA2B2-8B2B-413B-83A9-C66049523DE2}"/>
          </ac:picMkLst>
        </pc:picChg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8:34:12.467" v="2153"/>
        <pc:sldMkLst>
          <pc:docMk/>
          <pc:sldMk cId="2493078768" sldId="921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8:34:12.467" v="2152"/>
        <pc:sldMkLst>
          <pc:docMk/>
          <pc:sldMk cId="1020866622" sldId="922"/>
        </pc:sldMkLst>
      </pc:sldChg>
      <pc:sldChg chg="del">
        <pc:chgData name="Самохвалов Юрий Владимирович" userId="S::samohvalov@itstep.academy::78d36ddf-dea5-4045-80dd-96ae77809449" providerId="AD" clId="Web-{6051892F-4C92-67BF-FC3A-1FBFF3BD1C25}" dt="2019-11-13T17:02:04.414" v="1"/>
        <pc:sldMkLst>
          <pc:docMk/>
          <pc:sldMk cId="2844221565" sldId="923"/>
        </pc:sldMkLst>
      </pc:sldChg>
    </pc:docChg>
  </pc:docChgLst>
  <pc:docChgLst>
    <pc:chgData name="Каркос Анна Аркадьевна" userId="S::karkos_aa@itstep.academy::39e3618f-d9ef-4040-8657-dadd865b7093" providerId="AD" clId="Web-{DD379603-7026-6CB9-7E49-FD190C8DB204}"/>
    <pc:docChg chg="addSld modSld">
      <pc:chgData name="Каркос Анна Аркадьевна" userId="S::karkos_aa@itstep.academy::39e3618f-d9ef-4040-8657-dadd865b7093" providerId="AD" clId="Web-{DD379603-7026-6CB9-7E49-FD190C8DB204}" dt="2021-01-10T15:03:32.888" v="112"/>
      <pc:docMkLst>
        <pc:docMk/>
      </pc:docMkLst>
      <pc:sldChg chg="modSp">
        <pc:chgData name="Каркос Анна Аркадьевна" userId="S::karkos_aa@itstep.academy::39e3618f-d9ef-4040-8657-dadd865b7093" providerId="AD" clId="Web-{DD379603-7026-6CB9-7E49-FD190C8DB204}" dt="2021-01-10T14:43:39.409" v="4" actId="1076"/>
        <pc:sldMkLst>
          <pc:docMk/>
          <pc:sldMk cId="2756919591" sldId="919"/>
        </pc:sldMkLst>
        <pc:spChg chg="mod">
          <ac:chgData name="Каркос Анна Аркадьевна" userId="S::karkos_aa@itstep.academy::39e3618f-d9ef-4040-8657-dadd865b7093" providerId="AD" clId="Web-{DD379603-7026-6CB9-7E49-FD190C8DB204}" dt="2021-01-10T14:43:30.533" v="2" actId="1076"/>
          <ac:spMkLst>
            <pc:docMk/>
            <pc:sldMk cId="2756919591" sldId="919"/>
            <ac:spMk id="2" creationId="{593477E6-8543-4B22-82E0-AB4F88DB8E99}"/>
          </ac:spMkLst>
        </pc:spChg>
        <pc:spChg chg="mod">
          <ac:chgData name="Каркос Анна Аркадьевна" userId="S::karkos_aa@itstep.academy::39e3618f-d9ef-4040-8657-dadd865b7093" providerId="AD" clId="Web-{DD379603-7026-6CB9-7E49-FD190C8DB204}" dt="2021-01-10T14:43:34.658" v="3" actId="1076"/>
          <ac:spMkLst>
            <pc:docMk/>
            <pc:sldMk cId="2756919591" sldId="919"/>
            <ac:spMk id="3" creationId="{17EFB32F-8479-4671-8CD9-29F849BA5FE7}"/>
          </ac:spMkLst>
        </pc:spChg>
        <pc:picChg chg="mod">
          <ac:chgData name="Каркос Анна Аркадьевна" userId="S::karkos_aa@itstep.academy::39e3618f-d9ef-4040-8657-dadd865b7093" providerId="AD" clId="Web-{DD379603-7026-6CB9-7E49-FD190C8DB204}" dt="2021-01-10T14:43:39.409" v="4" actId="1076"/>
          <ac:picMkLst>
            <pc:docMk/>
            <pc:sldMk cId="2756919591" sldId="919"/>
            <ac:picMk id="4" creationId="{A48E036A-1C73-43EE-82AF-6D00DB5E1F14}"/>
          </ac:picMkLst>
        </pc:picChg>
      </pc:sldChg>
      <pc:sldChg chg="addSp delSp modSp new">
        <pc:chgData name="Каркос Анна Аркадьевна" userId="S::karkos_aa@itstep.academy::39e3618f-d9ef-4040-8657-dadd865b7093" providerId="AD" clId="Web-{DD379603-7026-6CB9-7E49-FD190C8DB204}" dt="2021-01-10T14:55:53.650" v="75" actId="1076"/>
        <pc:sldMkLst>
          <pc:docMk/>
          <pc:sldMk cId="3412585417" sldId="920"/>
        </pc:sldMkLst>
        <pc:spChg chg="del mod">
          <ac:chgData name="Каркос Анна Аркадьевна" userId="S::karkos_aa@itstep.academy::39e3618f-d9ef-4040-8657-dadd865b7093" providerId="AD" clId="Web-{DD379603-7026-6CB9-7E49-FD190C8DB204}" dt="2021-01-10T14:47:29.379" v="8"/>
          <ac:spMkLst>
            <pc:docMk/>
            <pc:sldMk cId="3412585417" sldId="920"/>
            <ac:spMk id="2" creationId="{B9F25459-DC06-4B29-9322-F3568779821A}"/>
          </ac:spMkLst>
        </pc:spChg>
        <pc:spChg chg="del">
          <ac:chgData name="Каркос Анна Аркадьевна" userId="S::karkos_aa@itstep.academy::39e3618f-d9ef-4040-8657-dadd865b7093" providerId="AD" clId="Web-{DD379603-7026-6CB9-7E49-FD190C8DB204}" dt="2021-01-10T14:47:27.145" v="6"/>
          <ac:spMkLst>
            <pc:docMk/>
            <pc:sldMk cId="3412585417" sldId="920"/>
            <ac:spMk id="3" creationId="{EE606EFE-B4C7-4728-BA66-B6509CF06387}"/>
          </ac:spMkLst>
        </pc:spChg>
        <pc:spChg chg="add mod">
          <ac:chgData name="Каркос Анна Аркадьевна" userId="S::karkos_aa@itstep.academy::39e3618f-d9ef-4040-8657-dadd865b7093" providerId="AD" clId="Web-{DD379603-7026-6CB9-7E49-FD190C8DB204}" dt="2021-01-10T14:48:00.286" v="28" actId="1076"/>
          <ac:spMkLst>
            <pc:docMk/>
            <pc:sldMk cId="3412585417" sldId="920"/>
            <ac:spMk id="4" creationId="{F94CCE71-4436-4275-8FE1-328D61D005F1}"/>
          </ac:spMkLst>
        </pc:spChg>
        <pc:spChg chg="add mod">
          <ac:chgData name="Каркос Анна Аркадьевна" userId="S::karkos_aa@itstep.academy::39e3618f-d9ef-4040-8657-dadd865b7093" providerId="AD" clId="Web-{DD379603-7026-6CB9-7E49-FD190C8DB204}" dt="2021-01-10T14:53:24.445" v="60" actId="1076"/>
          <ac:spMkLst>
            <pc:docMk/>
            <pc:sldMk cId="3412585417" sldId="920"/>
            <ac:spMk id="5" creationId="{7D75BCD7-7404-4465-A73C-748E1DA183A8}"/>
          </ac:spMkLst>
        </pc:spChg>
        <pc:picChg chg="add mod ord">
          <ac:chgData name="Каркос Анна Аркадьевна" userId="S::karkos_aa@itstep.academy::39e3618f-d9ef-4040-8657-dadd865b7093" providerId="AD" clId="Web-{DD379603-7026-6CB9-7E49-FD190C8DB204}" dt="2021-01-10T14:55:40.728" v="74" actId="1076"/>
          <ac:picMkLst>
            <pc:docMk/>
            <pc:sldMk cId="3412585417" sldId="920"/>
            <ac:picMk id="6" creationId="{AC9A2969-3D91-4BB2-B1FA-CD47F5AC6096}"/>
          </ac:picMkLst>
        </pc:picChg>
        <pc:picChg chg="add del mod ord">
          <ac:chgData name="Каркос Анна Аркадьевна" userId="S::karkos_aa@itstep.academy::39e3618f-d9ef-4040-8657-dadd865b7093" providerId="AD" clId="Web-{DD379603-7026-6CB9-7E49-FD190C8DB204}" dt="2021-01-10T14:53:49.148" v="62"/>
          <ac:picMkLst>
            <pc:docMk/>
            <pc:sldMk cId="3412585417" sldId="920"/>
            <ac:picMk id="7" creationId="{3FBB9EC0-B3E2-4DF0-B6D9-7E51FAD9590B}"/>
          </ac:picMkLst>
        </pc:picChg>
        <pc:picChg chg="add del mod ord">
          <ac:chgData name="Каркос Анна Аркадьевна" userId="S::karkos_aa@itstep.academy::39e3618f-d9ef-4040-8657-dadd865b7093" providerId="AD" clId="Web-{DD379603-7026-6CB9-7E49-FD190C8DB204}" dt="2021-01-10T14:53:50.586" v="63"/>
          <ac:picMkLst>
            <pc:docMk/>
            <pc:sldMk cId="3412585417" sldId="920"/>
            <ac:picMk id="8" creationId="{9329DD4B-603F-4D5D-BAE5-56FC789CD267}"/>
          </ac:picMkLst>
        </pc:picChg>
        <pc:picChg chg="add mod">
          <ac:chgData name="Каркос Анна Аркадьевна" userId="S::karkos_aa@itstep.academy::39e3618f-d9ef-4040-8657-dadd865b7093" providerId="AD" clId="Web-{DD379603-7026-6CB9-7E49-FD190C8DB204}" dt="2021-01-10T14:55:29.806" v="71" actId="1076"/>
          <ac:picMkLst>
            <pc:docMk/>
            <pc:sldMk cId="3412585417" sldId="920"/>
            <ac:picMk id="9" creationId="{3555F498-9198-4176-9E97-426676426426}"/>
          </ac:picMkLst>
        </pc:picChg>
        <pc:picChg chg="add mod">
          <ac:chgData name="Каркос Анна Аркадьевна" userId="S::karkos_aa@itstep.academy::39e3618f-d9ef-4040-8657-dadd865b7093" providerId="AD" clId="Web-{DD379603-7026-6CB9-7E49-FD190C8DB204}" dt="2021-01-10T14:55:53.650" v="75" actId="1076"/>
          <ac:picMkLst>
            <pc:docMk/>
            <pc:sldMk cId="3412585417" sldId="920"/>
            <ac:picMk id="10" creationId="{D4587015-73B2-4E74-9E77-9DCDA1C3B8CA}"/>
          </ac:picMkLst>
        </pc:picChg>
      </pc:sldChg>
      <pc:sldChg chg="addSp delSp modSp new">
        <pc:chgData name="Каркос Анна Аркадьевна" userId="S::karkos_aa@itstep.academy::39e3618f-d9ef-4040-8657-dadd865b7093" providerId="AD" clId="Web-{DD379603-7026-6CB9-7E49-FD190C8DB204}" dt="2021-01-10T15:03:32.888" v="112"/>
        <pc:sldMkLst>
          <pc:docMk/>
          <pc:sldMk cId="1011647841" sldId="921"/>
        </pc:sldMkLst>
        <pc:spChg chg="del">
          <ac:chgData name="Каркос Анна Аркадьевна" userId="S::karkos_aa@itstep.academy::39e3618f-d9ef-4040-8657-dadd865b7093" providerId="AD" clId="Web-{DD379603-7026-6CB9-7E49-FD190C8DB204}" dt="2021-01-10T15:00:52.762" v="77"/>
          <ac:spMkLst>
            <pc:docMk/>
            <pc:sldMk cId="1011647841" sldId="921"/>
            <ac:spMk id="2" creationId="{2713FB8D-4597-4283-941A-C1B65D9BE4FF}"/>
          </ac:spMkLst>
        </pc:spChg>
        <pc:spChg chg="add mod">
          <ac:chgData name="Каркос Анна Аркадьевна" userId="S::karkos_aa@itstep.academy::39e3618f-d9ef-4040-8657-dadd865b7093" providerId="AD" clId="Web-{DD379603-7026-6CB9-7E49-FD190C8DB204}" dt="2021-01-10T15:02:50.138" v="107" actId="1076"/>
          <ac:spMkLst>
            <pc:docMk/>
            <pc:sldMk cId="1011647841" sldId="921"/>
            <ac:spMk id="3" creationId="{C6E4EF59-3296-4192-B0E9-DE2AD9EB912C}"/>
          </ac:spMkLst>
        </pc:spChg>
        <pc:picChg chg="add del mod">
          <ac:chgData name="Каркос Анна Аркадьевна" userId="S::karkos_aa@itstep.academy::39e3618f-d9ef-4040-8657-dadd865b7093" providerId="AD" clId="Web-{DD379603-7026-6CB9-7E49-FD190C8DB204}" dt="2021-01-10T15:02:45.622" v="106"/>
          <ac:picMkLst>
            <pc:docMk/>
            <pc:sldMk cId="1011647841" sldId="921"/>
            <ac:picMk id="4" creationId="{D6A0127E-76FD-404C-8FA5-51226987F8CD}"/>
          </ac:picMkLst>
        </pc:picChg>
        <pc:picChg chg="add del mod">
          <ac:chgData name="Каркос Анна Аркадьевна" userId="S::karkos_aa@itstep.academy::39e3618f-d9ef-4040-8657-dadd865b7093" providerId="AD" clId="Web-{DD379603-7026-6CB9-7E49-FD190C8DB204}" dt="2021-01-10T15:03:32.888" v="112"/>
          <ac:picMkLst>
            <pc:docMk/>
            <pc:sldMk cId="1011647841" sldId="921"/>
            <ac:picMk id="6" creationId="{01DE8461-9A43-4B81-8D4D-88FBBF7D976A}"/>
          </ac:picMkLst>
        </pc:picChg>
      </pc:sldChg>
    </pc:docChg>
  </pc:docChgLst>
  <pc:docChgLst>
    <pc:chgData name="Самохвалов Юрий Владимирович" userId="S::samohvalov@itstep.academy::78d36ddf-dea5-4045-80dd-96ae77809449" providerId="AD" clId="Web-{1181458F-2768-495C-83FA-8E1DB1E964DD}"/>
    <pc:docChg chg="modSld">
      <pc:chgData name="Самохвалов Юрий Владимирович" userId="S::samohvalov@itstep.academy::78d36ddf-dea5-4045-80dd-96ae77809449" providerId="AD" clId="Web-{1181458F-2768-495C-83FA-8E1DB1E964DD}" dt="2020-01-12T08:13:24.326" v="2" actId="20577"/>
      <pc:docMkLst>
        <pc:docMk/>
      </pc:docMkLst>
      <pc:sldChg chg="modSp">
        <pc:chgData name="Самохвалов Юрий Владимирович" userId="S::samohvalov@itstep.academy::78d36ddf-dea5-4045-80dd-96ae77809449" providerId="AD" clId="Web-{1181458F-2768-495C-83FA-8E1DB1E964DD}" dt="2020-01-12T08:13:24.326" v="2" actId="20577"/>
        <pc:sldMkLst>
          <pc:docMk/>
          <pc:sldMk cId="3951231172" sldId="877"/>
        </pc:sldMkLst>
        <pc:spChg chg="mod">
          <ac:chgData name="Самохвалов Юрий Владимирович" userId="S::samohvalov@itstep.academy::78d36ddf-dea5-4045-80dd-96ae77809449" providerId="AD" clId="Web-{1181458F-2768-495C-83FA-8E1DB1E964DD}" dt="2020-01-12T08:13:24.326" v="2" actId="20577"/>
          <ac:spMkLst>
            <pc:docMk/>
            <pc:sldMk cId="3951231172" sldId="877"/>
            <ac:spMk id="55299" creationId="{00000000-0000-0000-0000-000000000000}"/>
          </ac:spMkLst>
        </pc:spChg>
      </pc:sldChg>
    </pc:docChg>
  </pc:docChgLst>
  <pc:docChgLst>
    <pc:chgData name="Каркос Анна Аркадьевна" userId="S::karkos_aa@itstep.academy::39e3618f-d9ef-4040-8657-dadd865b7093" providerId="AD" clId="Web-{3A795162-317D-1751-CF63-F07336A5B7E7}"/>
    <pc:docChg chg="addSld modSld">
      <pc:chgData name="Каркос Анна Аркадьевна" userId="S::karkos_aa@itstep.academy::39e3618f-d9ef-4040-8657-dadd865b7093" providerId="AD" clId="Web-{3A795162-317D-1751-CF63-F07336A5B7E7}" dt="2021-01-10T17:35:28.994" v="226" actId="1076"/>
      <pc:docMkLst>
        <pc:docMk/>
      </pc:docMkLst>
      <pc:sldChg chg="addSp delSp modSp new">
        <pc:chgData name="Каркос Анна Аркадьевна" userId="S::karkos_aa@itstep.academy::39e3618f-d9ef-4040-8657-dadd865b7093" providerId="AD" clId="Web-{3A795162-317D-1751-CF63-F07336A5B7E7}" dt="2021-01-10T17:20:04.497" v="68" actId="1076"/>
        <pc:sldMkLst>
          <pc:docMk/>
          <pc:sldMk cId="4007382037" sldId="922"/>
        </pc:sldMkLst>
        <pc:spChg chg="del">
          <ac:chgData name="Каркос Анна Аркадьевна" userId="S::karkos_aa@itstep.academy::39e3618f-d9ef-4040-8657-dadd865b7093" providerId="AD" clId="Web-{3A795162-317D-1751-CF63-F07336A5B7E7}" dt="2021-01-10T17:16:24.791" v="1"/>
          <ac:spMkLst>
            <pc:docMk/>
            <pc:sldMk cId="4007382037" sldId="922"/>
            <ac:spMk id="2" creationId="{A115CA89-26DE-4D69-948F-9D6958FAFA04}"/>
          </ac:spMkLst>
        </pc:spChg>
        <pc:spChg chg="add mod">
          <ac:chgData name="Каркос Анна Аркадьевна" userId="S::karkos_aa@itstep.academy::39e3618f-d9ef-4040-8657-dadd865b7093" providerId="AD" clId="Web-{3A795162-317D-1751-CF63-F07336A5B7E7}" dt="2021-01-10T17:19:06.965" v="57" actId="20577"/>
          <ac:spMkLst>
            <pc:docMk/>
            <pc:sldMk cId="4007382037" sldId="922"/>
            <ac:spMk id="3" creationId="{8D8D12A0-77C9-4773-AD1A-A89ACE1A9723}"/>
          </ac:spMkLst>
        </pc:spChg>
        <pc:spChg chg="add mod">
          <ac:chgData name="Каркос Анна Аркадьевна" userId="S::karkos_aa@itstep.academy::39e3618f-d9ef-4040-8657-dadd865b7093" providerId="AD" clId="Web-{3A795162-317D-1751-CF63-F07336A5B7E7}" dt="2021-01-10T17:19:11.371" v="59" actId="1076"/>
          <ac:spMkLst>
            <pc:docMk/>
            <pc:sldMk cId="4007382037" sldId="922"/>
            <ac:spMk id="4" creationId="{90C6E157-F780-4A2C-AF8F-8597E7B86EF0}"/>
          </ac:spMkLst>
        </pc:spChg>
        <pc:picChg chg="add mod">
          <ac:chgData name="Каркос Анна Аркадьевна" userId="S::karkos_aa@itstep.academy::39e3618f-d9ef-4040-8657-dadd865b7093" providerId="AD" clId="Web-{3A795162-317D-1751-CF63-F07336A5B7E7}" dt="2021-01-10T17:20:04.497" v="68" actId="1076"/>
          <ac:picMkLst>
            <pc:docMk/>
            <pc:sldMk cId="4007382037" sldId="922"/>
            <ac:picMk id="5" creationId="{3BF5F937-7882-42C0-BAC3-970ECF72C441}"/>
          </ac:picMkLst>
        </pc:picChg>
      </pc:sldChg>
      <pc:sldChg chg="addSp delSp modSp new">
        <pc:chgData name="Каркос Анна Аркадьевна" userId="S::karkos_aa@itstep.academy::39e3618f-d9ef-4040-8657-dadd865b7093" providerId="AD" clId="Web-{3A795162-317D-1751-CF63-F07336A5B7E7}" dt="2021-01-10T17:23:08.750" v="124" actId="1076"/>
        <pc:sldMkLst>
          <pc:docMk/>
          <pc:sldMk cId="1874641005" sldId="923"/>
        </pc:sldMkLst>
        <pc:spChg chg="del">
          <ac:chgData name="Каркос Анна Аркадьевна" userId="S::karkos_aa@itstep.academy::39e3618f-d9ef-4040-8657-dadd865b7093" providerId="AD" clId="Web-{3A795162-317D-1751-CF63-F07336A5B7E7}" dt="2021-01-10T17:19:23.653" v="61"/>
          <ac:spMkLst>
            <pc:docMk/>
            <pc:sldMk cId="1874641005" sldId="923"/>
            <ac:spMk id="2" creationId="{0BE3EA2F-3CC1-447A-832B-BFBF8DAB45D5}"/>
          </ac:spMkLst>
        </pc:spChg>
        <pc:spChg chg="add mod">
          <ac:chgData name="Каркос Анна Аркадьевна" userId="S::karkos_aa@itstep.academy::39e3618f-d9ef-4040-8657-dadd865b7093" providerId="AD" clId="Web-{3A795162-317D-1751-CF63-F07336A5B7E7}" dt="2021-01-10T17:21:50.858" v="99" actId="1076"/>
          <ac:spMkLst>
            <pc:docMk/>
            <pc:sldMk cId="1874641005" sldId="923"/>
            <ac:spMk id="5" creationId="{CA247D55-EA71-487E-A7CC-E50E180C71C4}"/>
          </ac:spMkLst>
        </pc:spChg>
        <pc:spChg chg="add mod">
          <ac:chgData name="Каркос Анна Аркадьевна" userId="S::karkos_aa@itstep.academy::39e3618f-d9ef-4040-8657-dadd865b7093" providerId="AD" clId="Web-{3A795162-317D-1751-CF63-F07336A5B7E7}" dt="2021-01-10T17:23:03.265" v="123" actId="1076"/>
          <ac:spMkLst>
            <pc:docMk/>
            <pc:sldMk cId="1874641005" sldId="923"/>
            <ac:spMk id="7" creationId="{DA722B5D-90F5-44B8-9193-616EF857A60F}"/>
          </ac:spMkLst>
        </pc:spChg>
        <pc:picChg chg="add mod">
          <ac:chgData name="Каркос Анна Аркадьевна" userId="S::karkos_aa@itstep.academy::39e3618f-d9ef-4040-8657-dadd865b7093" providerId="AD" clId="Web-{3A795162-317D-1751-CF63-F07336A5B7E7}" dt="2021-01-10T17:20:10.653" v="69"/>
          <ac:picMkLst>
            <pc:docMk/>
            <pc:sldMk cId="1874641005" sldId="923"/>
            <ac:picMk id="3" creationId="{22515F19-6700-4EEB-B519-40ADEDDBCE3A}"/>
          </ac:picMkLst>
        </pc:picChg>
        <pc:picChg chg="add mod">
          <ac:chgData name="Каркос Анна Аркадьевна" userId="S::karkos_aa@itstep.academy::39e3618f-d9ef-4040-8657-dadd865b7093" providerId="AD" clId="Web-{3A795162-317D-1751-CF63-F07336A5B7E7}" dt="2021-01-10T17:21:23.451" v="76" actId="1076"/>
          <ac:picMkLst>
            <pc:docMk/>
            <pc:sldMk cId="1874641005" sldId="923"/>
            <ac:picMk id="4" creationId="{D5C717AA-0EDF-4538-AEDA-9AC501BBD9C1}"/>
          </ac:picMkLst>
        </pc:picChg>
        <pc:picChg chg="add del mod">
          <ac:chgData name="Каркос Анна Аркадьевна" userId="S::karkos_aa@itstep.academy::39e3618f-d9ef-4040-8657-dadd865b7093" providerId="AD" clId="Web-{3A795162-317D-1751-CF63-F07336A5B7E7}" dt="2021-01-10T17:21:55.296" v="101"/>
          <ac:picMkLst>
            <pc:docMk/>
            <pc:sldMk cId="1874641005" sldId="923"/>
            <ac:picMk id="6" creationId="{456B01A8-E015-46F8-BCB3-BA186BA47209}"/>
          </ac:picMkLst>
        </pc:picChg>
        <pc:cxnChg chg="add del">
          <ac:chgData name="Каркос Анна Аркадьевна" userId="S::karkos_aa@itstep.academy::39e3618f-d9ef-4040-8657-dadd865b7093" providerId="AD" clId="Web-{3A795162-317D-1751-CF63-F07336A5B7E7}" dt="2021-01-10T17:22:32.952" v="115"/>
          <ac:cxnSpMkLst>
            <pc:docMk/>
            <pc:sldMk cId="1874641005" sldId="923"/>
            <ac:cxnSpMk id="8" creationId="{C4D0F18F-ACA0-4B53-9D51-CAE83D19F2A6}"/>
          </ac:cxnSpMkLst>
        </pc:cxnChg>
        <pc:cxnChg chg="add mod">
          <ac:chgData name="Каркос Анна Аркадьевна" userId="S::karkos_aa@itstep.academy::39e3618f-d9ef-4040-8657-dadd865b7093" providerId="AD" clId="Web-{3A795162-317D-1751-CF63-F07336A5B7E7}" dt="2021-01-10T17:22:46.015" v="118"/>
          <ac:cxnSpMkLst>
            <pc:docMk/>
            <pc:sldMk cId="1874641005" sldId="923"/>
            <ac:cxnSpMk id="9" creationId="{4572E7C9-62C3-407C-8685-19E5F8CD86DD}"/>
          </ac:cxnSpMkLst>
        </pc:cxnChg>
        <pc:cxnChg chg="add mod">
          <ac:chgData name="Каркос Анна Аркадьевна" userId="S::karkos_aa@itstep.academy::39e3618f-d9ef-4040-8657-dadd865b7093" providerId="AD" clId="Web-{3A795162-317D-1751-CF63-F07336A5B7E7}" dt="2021-01-10T17:23:08.750" v="124" actId="1076"/>
          <ac:cxnSpMkLst>
            <pc:docMk/>
            <pc:sldMk cId="1874641005" sldId="923"/>
            <ac:cxnSpMk id="10" creationId="{49EE7B5D-0581-4410-B30F-8FF0B8A90827}"/>
          </ac:cxnSpMkLst>
        </pc:cxnChg>
      </pc:sldChg>
      <pc:sldChg chg="addSp delSp modSp new">
        <pc:chgData name="Каркос Анна Аркадьевна" userId="S::karkos_aa@itstep.academy::39e3618f-d9ef-4040-8657-dadd865b7093" providerId="AD" clId="Web-{3A795162-317D-1751-CF63-F07336A5B7E7}" dt="2021-01-10T17:25:51.721" v="169" actId="1076"/>
        <pc:sldMkLst>
          <pc:docMk/>
          <pc:sldMk cId="764465068" sldId="924"/>
        </pc:sldMkLst>
        <pc:spChg chg="del">
          <ac:chgData name="Каркос Анна Аркадьевна" userId="S::karkos_aa@itstep.academy::39e3618f-d9ef-4040-8657-dadd865b7093" providerId="AD" clId="Web-{3A795162-317D-1751-CF63-F07336A5B7E7}" dt="2021-01-10T17:24:04.922" v="126"/>
          <ac:spMkLst>
            <pc:docMk/>
            <pc:sldMk cId="764465068" sldId="924"/>
            <ac:spMk id="2" creationId="{E4A638DD-EDD7-4528-B007-830507CD1D09}"/>
          </ac:spMkLst>
        </pc:spChg>
        <pc:spChg chg="add mod">
          <ac:chgData name="Каркос Анна Аркадьевна" userId="S::karkos_aa@itstep.academy::39e3618f-d9ef-4040-8657-dadd865b7093" providerId="AD" clId="Web-{3A795162-317D-1751-CF63-F07336A5B7E7}" dt="2021-01-10T17:25:42.658" v="163" actId="20577"/>
          <ac:spMkLst>
            <pc:docMk/>
            <pc:sldMk cId="764465068" sldId="924"/>
            <ac:spMk id="5" creationId="{464C3E20-D7AE-45E7-8E18-632D8A5AF482}"/>
          </ac:spMkLst>
        </pc:spChg>
        <pc:picChg chg="add mod">
          <ac:chgData name="Каркос Анна Аркадьевна" userId="S::karkos_aa@itstep.academy::39e3618f-d9ef-4040-8657-dadd865b7093" providerId="AD" clId="Web-{3A795162-317D-1751-CF63-F07336A5B7E7}" dt="2021-01-10T17:25:51.721" v="169" actId="1076"/>
          <ac:picMkLst>
            <pc:docMk/>
            <pc:sldMk cId="764465068" sldId="924"/>
            <ac:picMk id="6" creationId="{607A1EB0-14D8-4C93-BB33-EA697166C693}"/>
          </ac:picMkLst>
        </pc:picChg>
        <pc:cxnChg chg="add del">
          <ac:chgData name="Каркос Анна Аркадьевна" userId="S::karkos_aa@itstep.academy::39e3618f-d9ef-4040-8657-dadd865b7093" providerId="AD" clId="Web-{3A795162-317D-1751-CF63-F07336A5B7E7}" dt="2021-01-10T17:24:08.782" v="128"/>
          <ac:cxnSpMkLst>
            <pc:docMk/>
            <pc:sldMk cId="764465068" sldId="924"/>
            <ac:cxnSpMk id="4" creationId="{9FE8641F-5B9B-4CA1-AE78-2B2F7374D58E}"/>
          </ac:cxnSpMkLst>
        </pc:cxnChg>
      </pc:sldChg>
      <pc:sldChg chg="addSp delSp modSp new">
        <pc:chgData name="Каркос Анна Аркадьевна" userId="S::karkos_aa@itstep.academy::39e3618f-d9ef-4040-8657-dadd865b7093" providerId="AD" clId="Web-{3A795162-317D-1751-CF63-F07336A5B7E7}" dt="2021-01-10T17:31:34.804" v="208" actId="1076"/>
        <pc:sldMkLst>
          <pc:docMk/>
          <pc:sldMk cId="273606686" sldId="925"/>
        </pc:sldMkLst>
        <pc:spChg chg="del">
          <ac:chgData name="Каркос Анна Аркадьевна" userId="S::karkos_aa@itstep.academy::39e3618f-d9ef-4040-8657-dadd865b7093" providerId="AD" clId="Web-{3A795162-317D-1751-CF63-F07336A5B7E7}" dt="2021-01-10T17:31:10.991" v="197"/>
          <ac:spMkLst>
            <pc:docMk/>
            <pc:sldMk cId="273606686" sldId="925"/>
            <ac:spMk id="2" creationId="{AC4E98E7-D7CA-4349-8CE2-D120B5E6C057}"/>
          </ac:spMkLst>
        </pc:spChg>
        <pc:spChg chg="del">
          <ac:chgData name="Каркос Анна Аркадьевна" userId="S::karkos_aa@itstep.academy::39e3618f-d9ef-4040-8657-dadd865b7093" providerId="AD" clId="Web-{3A795162-317D-1751-CF63-F07336A5B7E7}" dt="2021-01-10T17:31:12.006" v="198"/>
          <ac:spMkLst>
            <pc:docMk/>
            <pc:sldMk cId="273606686" sldId="925"/>
            <ac:spMk id="3" creationId="{1D93F56D-FC90-4A84-84A6-12E158CAA6C6}"/>
          </ac:spMkLst>
        </pc:spChg>
        <pc:spChg chg="del">
          <ac:chgData name="Каркос Анна Аркадьевна" userId="S::karkos_aa@itstep.academy::39e3618f-d9ef-4040-8657-dadd865b7093" providerId="AD" clId="Web-{3A795162-317D-1751-CF63-F07336A5B7E7}" dt="2021-01-10T17:31:12.928" v="199"/>
          <ac:spMkLst>
            <pc:docMk/>
            <pc:sldMk cId="273606686" sldId="925"/>
            <ac:spMk id="4" creationId="{F029DDED-7593-44BB-BA54-FB1F39B0232D}"/>
          </ac:spMkLst>
        </pc:spChg>
        <pc:spChg chg="mod">
          <ac:chgData name="Каркос Анна Аркадьевна" userId="S::karkos_aa@itstep.academy::39e3618f-d9ef-4040-8657-dadd865b7093" providerId="AD" clId="Web-{3A795162-317D-1751-CF63-F07336A5B7E7}" dt="2021-01-10T17:31:34.804" v="208" actId="1076"/>
          <ac:spMkLst>
            <pc:docMk/>
            <pc:sldMk cId="273606686" sldId="925"/>
            <ac:spMk id="5" creationId="{88BFC796-2522-4215-8657-989EB52A49D9}"/>
          </ac:spMkLst>
        </pc:spChg>
        <pc:spChg chg="mod">
          <ac:chgData name="Каркос Анна Аркадьевна" userId="S::karkos_aa@itstep.academy::39e3618f-d9ef-4040-8657-dadd865b7093" providerId="AD" clId="Web-{3A795162-317D-1751-CF63-F07336A5B7E7}" dt="2021-01-10T17:26:36.815" v="184" actId="20577"/>
          <ac:spMkLst>
            <pc:docMk/>
            <pc:sldMk cId="273606686" sldId="925"/>
            <ac:spMk id="6" creationId="{856501D3-2E69-4659-9475-0E2F49680DDA}"/>
          </ac:spMkLst>
        </pc:spChg>
        <pc:picChg chg="add mod">
          <ac:chgData name="Каркос Анна Аркадьевна" userId="S::karkos_aa@itstep.academy::39e3618f-d9ef-4040-8657-dadd865b7093" providerId="AD" clId="Web-{3A795162-317D-1751-CF63-F07336A5B7E7}" dt="2021-01-10T17:27:26.113" v="188" actId="1076"/>
          <ac:picMkLst>
            <pc:docMk/>
            <pc:sldMk cId="273606686" sldId="925"/>
            <ac:picMk id="7" creationId="{8305FABD-3759-43DA-9826-594FDEF15733}"/>
          </ac:picMkLst>
        </pc:picChg>
      </pc:sldChg>
      <pc:sldChg chg="modSp add replId">
        <pc:chgData name="Каркос Анна Аркадьевна" userId="S::karkos_aa@itstep.academy::39e3618f-d9ef-4040-8657-dadd865b7093" providerId="AD" clId="Web-{3A795162-317D-1751-CF63-F07336A5B7E7}" dt="2021-01-10T17:35:28.994" v="226" actId="1076"/>
        <pc:sldMkLst>
          <pc:docMk/>
          <pc:sldMk cId="1446290439" sldId="926"/>
        </pc:sldMkLst>
        <pc:spChg chg="mod">
          <ac:chgData name="Каркос Анна Аркадьевна" userId="S::karkos_aa@itstep.academy::39e3618f-d9ef-4040-8657-dadd865b7093" providerId="AD" clId="Web-{3A795162-317D-1751-CF63-F07336A5B7E7}" dt="2021-01-10T17:35:28.994" v="226" actId="1076"/>
          <ac:spMkLst>
            <pc:docMk/>
            <pc:sldMk cId="1446290439" sldId="926"/>
            <ac:spMk id="5" creationId="{88BFC796-2522-4215-8657-989EB52A49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Эта</a:t>
            </a:r>
            <a:r>
              <a:rPr lang="en-US" dirty="0"/>
              <a:t> </a:t>
            </a:r>
            <a:r>
              <a:rPr lang="en-US" dirty="0" err="1"/>
              <a:t>глава</a:t>
            </a:r>
            <a:r>
              <a:rPr lang="en-US" dirty="0"/>
              <a:t> </a:t>
            </a:r>
            <a:r>
              <a:rPr lang="en-US" dirty="0" err="1"/>
              <a:t>познакомит</a:t>
            </a:r>
            <a:r>
              <a:rPr lang="en-US" dirty="0"/>
              <a:t> </a:t>
            </a:r>
            <a:r>
              <a:rPr lang="en-US" dirty="0" err="1"/>
              <a:t>вас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всеми</a:t>
            </a:r>
            <a:r>
              <a:rPr lang="en-US" dirty="0"/>
              <a:t> </a:t>
            </a:r>
            <a:r>
              <a:rPr lang="en-US" dirty="0" err="1"/>
              <a:t>компонентами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находятся</a:t>
            </a:r>
            <a:r>
              <a:rPr lang="en-US" dirty="0"/>
              <a:t> </a:t>
            </a:r>
            <a:r>
              <a:rPr lang="en-US" dirty="0" err="1"/>
              <a:t>внутри</a:t>
            </a:r>
            <a:r>
              <a:rPr lang="en-US" dirty="0"/>
              <a:t> </a:t>
            </a:r>
            <a:r>
              <a:rPr lang="en-US" dirty="0" err="1"/>
              <a:t>корпуса</a:t>
            </a:r>
            <a:r>
              <a:rPr lang="en-US" dirty="0"/>
              <a:t> </a:t>
            </a:r>
            <a:r>
              <a:rPr lang="en-US" dirty="0" err="1"/>
              <a:t>компьютера</a:t>
            </a:r>
            <a:r>
              <a:rPr lang="en-US" dirty="0"/>
              <a:t>, </a:t>
            </a:r>
            <a:r>
              <a:rPr lang="en-US" dirty="0" err="1"/>
              <a:t>начиная</a:t>
            </a:r>
            <a:r>
              <a:rPr lang="en-US" dirty="0"/>
              <a:t> с </a:t>
            </a:r>
            <a:r>
              <a:rPr lang="en-US" dirty="0" err="1"/>
              <a:t>материнской</a:t>
            </a:r>
            <a:r>
              <a:rPr lang="en-US" dirty="0"/>
              <a:t> </a:t>
            </a:r>
            <a:r>
              <a:rPr lang="en-US" dirty="0" err="1"/>
              <a:t>платы</a:t>
            </a:r>
            <a:r>
              <a:rPr lang="en-US" dirty="0"/>
              <a:t>. 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узнаете</a:t>
            </a:r>
            <a:r>
              <a:rPr lang="en-US" dirty="0"/>
              <a:t> </a:t>
            </a:r>
            <a:r>
              <a:rPr lang="en-US" dirty="0" err="1"/>
              <a:t>обо</a:t>
            </a:r>
            <a:r>
              <a:rPr lang="en-US" dirty="0"/>
              <a:t> </a:t>
            </a:r>
            <a:r>
              <a:rPr lang="en-US" dirty="0" err="1"/>
              <a:t>всех</a:t>
            </a:r>
            <a:r>
              <a:rPr lang="en-US" dirty="0"/>
              <a:t> </a:t>
            </a:r>
            <a:r>
              <a:rPr lang="en-US" dirty="0" err="1"/>
              <a:t>внутренних</a:t>
            </a:r>
            <a:r>
              <a:rPr lang="en-US" dirty="0"/>
              <a:t> </a:t>
            </a:r>
            <a:r>
              <a:rPr lang="en-US" dirty="0" err="1"/>
              <a:t>компонентах</a:t>
            </a:r>
            <a:r>
              <a:rPr lang="en-US" dirty="0"/>
              <a:t>, </a:t>
            </a:r>
            <a:r>
              <a:rPr lang="en-US" dirty="0" err="1"/>
              <a:t>подключенных</a:t>
            </a:r>
            <a:r>
              <a:rPr lang="en-US" dirty="0"/>
              <a:t> к </a:t>
            </a:r>
            <a:r>
              <a:rPr lang="en-US" dirty="0" err="1"/>
              <a:t>материнской</a:t>
            </a:r>
            <a:r>
              <a:rPr lang="en-US" dirty="0"/>
              <a:t> </a:t>
            </a:r>
            <a:r>
              <a:rPr lang="en-US" dirty="0" err="1"/>
              <a:t>плате</a:t>
            </a:r>
            <a:r>
              <a:rPr lang="en-US" dirty="0"/>
              <a:t>, в </a:t>
            </a:r>
            <a:r>
              <a:rPr lang="en-US" dirty="0" err="1"/>
              <a:t>том</a:t>
            </a:r>
            <a:r>
              <a:rPr lang="en-US" dirty="0"/>
              <a:t> </a:t>
            </a:r>
            <a:r>
              <a:rPr lang="en-US" dirty="0" err="1"/>
              <a:t>числе</a:t>
            </a:r>
            <a:r>
              <a:rPr lang="en-US" dirty="0"/>
              <a:t> о </a:t>
            </a:r>
            <a:r>
              <a:rPr lang="en-US" dirty="0" err="1"/>
              <a:t>блоке</a:t>
            </a:r>
            <a:r>
              <a:rPr lang="en-US" dirty="0"/>
              <a:t> </a:t>
            </a:r>
            <a:r>
              <a:rPr lang="en-US" dirty="0" err="1"/>
              <a:t>питания</a:t>
            </a:r>
            <a:r>
              <a:rPr lang="en-US" dirty="0"/>
              <a:t>, </a:t>
            </a:r>
            <a:r>
              <a:rPr lang="en-US" dirty="0" err="1"/>
              <a:t>центральном</a:t>
            </a:r>
            <a:r>
              <a:rPr lang="en-US" dirty="0"/>
              <a:t> </a:t>
            </a:r>
            <a:r>
              <a:rPr lang="en-US" dirty="0" err="1"/>
              <a:t>процессоре</a:t>
            </a:r>
            <a:r>
              <a:rPr lang="en-US" dirty="0"/>
              <a:t> (ЦП), </a:t>
            </a:r>
            <a:r>
              <a:rPr lang="en-US" dirty="0" err="1"/>
              <a:t>оперативной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(ОЗУ), </a:t>
            </a:r>
            <a:r>
              <a:rPr lang="en-US" dirty="0" err="1"/>
              <a:t>платах</a:t>
            </a:r>
            <a:r>
              <a:rPr lang="en-US" dirty="0"/>
              <a:t> </a:t>
            </a:r>
            <a:r>
              <a:rPr lang="en-US" dirty="0" err="1"/>
              <a:t>расширения</a:t>
            </a:r>
            <a:r>
              <a:rPr lang="en-US" dirty="0"/>
              <a:t> и </a:t>
            </a:r>
            <a:r>
              <a:rPr lang="en-US" dirty="0" err="1"/>
              <a:t>накопителях</a:t>
            </a:r>
            <a:r>
              <a:rPr lang="en-US" dirty="0"/>
              <a:t>. 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узнаете</a:t>
            </a:r>
            <a:r>
              <a:rPr lang="en-US" dirty="0"/>
              <a:t> о </a:t>
            </a:r>
            <a:r>
              <a:rPr lang="en-US" dirty="0" err="1"/>
              <a:t>разъемах</a:t>
            </a:r>
            <a:r>
              <a:rPr lang="en-US" dirty="0"/>
              <a:t>, </a:t>
            </a:r>
            <a:r>
              <a:rPr lang="en-US" dirty="0" err="1"/>
              <a:t>портах</a:t>
            </a:r>
            <a:r>
              <a:rPr lang="en-US" dirty="0"/>
              <a:t> и </a:t>
            </a:r>
            <a:r>
              <a:rPr lang="en-US" dirty="0" err="1"/>
              <a:t>кабелях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физически</a:t>
            </a:r>
            <a:r>
              <a:rPr lang="en-US" dirty="0"/>
              <a:t> </a:t>
            </a:r>
            <a:r>
              <a:rPr lang="en-US" dirty="0" err="1"/>
              <a:t>подключают</a:t>
            </a:r>
            <a:r>
              <a:rPr lang="en-US" dirty="0"/>
              <a:t> </a:t>
            </a:r>
            <a:r>
              <a:rPr lang="en-US" dirty="0" err="1"/>
              <a:t>устройства</a:t>
            </a:r>
            <a:r>
              <a:rPr lang="en-US" dirty="0"/>
              <a:t> к </a:t>
            </a:r>
            <a:r>
              <a:rPr lang="en-US" dirty="0" err="1"/>
              <a:t>материнской</a:t>
            </a:r>
            <a:r>
              <a:rPr lang="en-US" dirty="0"/>
              <a:t> </a:t>
            </a:r>
            <a:r>
              <a:rPr lang="en-US" dirty="0" err="1"/>
              <a:t>плате</a:t>
            </a:r>
            <a:r>
              <a:rPr lang="en-US" dirty="0"/>
              <a:t>.</a:t>
            </a:r>
            <a:endParaRPr lang="ru-RU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 – Архітектури процесора та робота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3.3.1.3 – Багатоядерні процесори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2EE5125-C58B-40FC-A2A8-99722C914832}" type="slidenum">
              <a:rPr lang="uk-UA"/>
              <a:pPr>
                <a:defRPr/>
              </a:pPr>
              <a:t>17</a:t>
            </a:fld>
            <a:endParaRPr lang="uk-U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 –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3.3.2.1 – Що ви вже знаєте? -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3.3.2.2 – Поняття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3CAFEB1-3DC8-4E7A-8125-43CE07D5DCEA}" type="slidenum">
              <a:rPr lang="uk-UA"/>
              <a:pPr>
                <a:defRPr/>
              </a:pPr>
              <a:t>18</a:t>
            </a:fld>
            <a:endParaRPr lang="uk-U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 –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3.3.2.3 – Рівні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3.3.2.4 – Інтерактивне завдання — Рівні RAID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DBFA4F-0C18-4E99-BA71-234F2756E573}" type="slidenum">
              <a:rPr lang="uk-UA"/>
              <a:pPr>
                <a:defRPr/>
              </a:pPr>
              <a:t>19</a:t>
            </a:fld>
            <a:endParaRPr lang="uk-U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3.3.3.1 – Застарілі порти</a:t>
            </a: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451301-570D-4CC6-9F71-C93B9D04EF8A}" type="slidenum">
              <a:rPr lang="uk-UA"/>
              <a:pPr>
                <a:defRPr/>
              </a:pPr>
              <a:t>21</a:t>
            </a:fld>
            <a:endParaRPr lang="uk-U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3.3.3.2 – Відео та Графічні порти</a:t>
            </a: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BC4969A-8428-465F-B60E-99AF83887CA1}" type="slidenum">
              <a:rPr lang="uk-UA"/>
              <a:pPr>
                <a:defRPr/>
              </a:pPr>
              <a:t>22</a:t>
            </a:fld>
            <a:endParaRPr lang="uk-U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3.3.3.3 – USB кабелі та з'єднувачі</a:t>
            </a: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DCF8E3F-2741-44CB-9938-F3098D0439B9}" type="slidenum">
              <a:rPr lang="uk-UA"/>
              <a:pPr>
                <a:defRPr/>
              </a:pPr>
              <a:t>23</a:t>
            </a:fld>
            <a:endParaRPr lang="uk-U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3.3.3.3 – USB кабелі та з'єднувачі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39E920-606D-4137-A1E9-165ABEE6E7C9}" type="slidenum">
              <a:rPr lang="uk-UA"/>
              <a:pPr>
                <a:defRPr/>
              </a:pPr>
              <a:t>24</a:t>
            </a:fld>
            <a:endParaRPr lang="uk-U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3.3.3.4 – Кабелі та роз'єми SATA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C093263-A112-4A97-8C36-509F99282FE9}" type="slidenum">
              <a:rPr lang="uk-UA"/>
              <a:pPr>
                <a:defRPr/>
              </a:pPr>
              <a:t>25</a:t>
            </a:fld>
            <a:endParaRPr lang="uk-U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3.3.3.5 – Кабелі та роз'єми для скрученої пари</a:t>
            </a: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1A7F97A-5ADF-4AA3-8357-39521B88D272}" type="slidenum">
              <a:rPr lang="uk-UA"/>
              <a:pPr>
                <a:defRPr/>
              </a:pPr>
              <a:t>26</a:t>
            </a:fld>
            <a:endParaRPr lang="uk-U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3.3.3.6 – Коаксіальні кабелі та з'єднувачі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F13961-811A-421D-94CE-E492F314E580}" type="slidenum">
              <a:rPr lang="uk-UA"/>
              <a:pPr>
                <a:defRPr/>
              </a:pPr>
              <a:t>27</a:t>
            </a:fld>
            <a:endParaRPr lang="uk-U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2</a:t>
            </a:fld>
            <a:endParaRPr lang="en-US"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/>
              <a:t>Cisco Networking Academy Program</a:t>
            </a:r>
          </a:p>
          <a:p>
            <a:pPr>
              <a:buFontTx/>
              <a:buNone/>
            </a:pPr>
            <a:r>
              <a:rPr lang="en-US" b="0"/>
              <a:t>IT Essentials 7.0</a:t>
            </a:r>
          </a:p>
          <a:p>
            <a:pPr>
              <a:buFontTx/>
              <a:buNone/>
            </a:pPr>
            <a:r>
              <a:rPr lang="en-US" b="0"/>
              <a:t>Chapter 1: Introduction to Personal Computer Hardware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 – Порти, з'єднувачі та кабелі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3.3.3.7 – Кабелі та роз'єми SCSI та IDE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3.3.3.8 – Інтерактивне завдання - Визначте зовнішні роз'єми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303DD6E-4DD0-4FF4-860C-E41F453CEE36}" type="slidenum">
              <a:rPr lang="uk-UA"/>
              <a:pPr>
                <a:defRPr/>
              </a:pPr>
              <a:t>28</a:t>
            </a:fld>
            <a:endParaRPr lang="uk-U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 – Монітори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3.3.4.1 – Характеристики моніторів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1020882-ADDC-493E-B7F7-C6B4E4B665FB}" type="slidenum">
              <a:rPr lang="uk-UA"/>
              <a:pPr>
                <a:defRPr/>
              </a:pPr>
              <a:t>29</a:t>
            </a:fld>
            <a:endParaRPr lang="uk-U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 – Монітори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3.3.4.2 – Терміни, що характеризують монітори</a:t>
            </a: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A0E189-0150-4634-9632-CC53BF8C4E92}" type="slidenum">
              <a:rPr lang="uk-UA"/>
              <a:pPr>
                <a:defRPr/>
              </a:pPr>
              <a:t>30</a:t>
            </a:fld>
            <a:endParaRPr lang="uk-U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 – Монітори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3.3.4.3 – Стандарти дисплеїв</a:t>
            </a: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5F1214F-C351-4803-995B-64485AA18385}" type="slidenum">
              <a:rPr lang="uk-UA"/>
              <a:pPr>
                <a:defRPr/>
              </a:pPr>
              <a:t>31</a:t>
            </a:fld>
            <a:endParaRPr lang="uk-U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 – Монітори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3.3.4.4 – Використання декількох моніторів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3.3.4.5 – Інтерактивне завдання - Термінологія для роботи з монітором</a:t>
            </a: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5D3050B-A359-49D5-A3A7-0AA4FAE37895}" type="slidenum">
              <a:rPr lang="uk-UA"/>
              <a:pPr>
                <a:defRPr/>
              </a:pPr>
              <a:t>32</a:t>
            </a:fld>
            <a:endParaRPr lang="uk-U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– Introduction to Personal Computers</a:t>
            </a:r>
          </a:p>
          <a:p>
            <a:r>
              <a:rPr lang="en-US"/>
              <a:t>1.2 – PC Components</a:t>
            </a:r>
          </a:p>
          <a:p>
            <a:pPr>
              <a:buFontTx/>
              <a:buNone/>
            </a:pPr>
            <a:endParaRPr lang="en-GB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3.4.1.1 – Оновлення материнської плати</a:t>
            </a: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B05B2F-2D86-40C0-8553-A6BE0AC5422F}" type="slidenum">
              <a:rPr lang="uk-UA"/>
              <a:pPr>
                <a:defRPr/>
              </a:pPr>
              <a:t>34</a:t>
            </a:fld>
            <a:endParaRPr lang="uk-U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3.4.1.2 – Кроки для оновлення материнської плати</a:t>
            </a:r>
          </a:p>
        </p:txBody>
      </p:sp>
      <p:sp>
        <p:nvSpPr>
          <p:cNvPr id="1361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8CFE531-09E4-449F-A982-E6A8DD9CED52}" type="slidenum">
              <a:rPr lang="uk-UA"/>
              <a:pPr>
                <a:defRPr/>
              </a:pPr>
              <a:t>35</a:t>
            </a:fld>
            <a:endParaRPr lang="uk-U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3.4.1.3 – Оновлення процесора</a:t>
            </a:r>
          </a:p>
        </p:txBody>
      </p:sp>
      <p:sp>
        <p:nvSpPr>
          <p:cNvPr id="13824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98852EE-9C22-4554-A199-CA02CA890FA3}" type="slidenum">
              <a:rPr lang="uk-UA"/>
              <a:pPr>
                <a:defRPr/>
              </a:pPr>
              <a:t>36</a:t>
            </a:fld>
            <a:endParaRPr lang="uk-U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3.4.1.4 – Оновлення пристрою зберігання даних</a:t>
            </a: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4525A04-7E19-424E-AADA-F438F4BCC4B0}" type="slidenum">
              <a:rPr lang="uk-UA"/>
              <a:pPr>
                <a:defRPr/>
              </a:pPr>
              <a:t>37</a:t>
            </a:fld>
            <a:endParaRPr lang="uk-U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– Introduction to Personal Computers</a:t>
            </a:r>
          </a:p>
          <a:p>
            <a:r>
              <a:rPr lang="en-US"/>
              <a:t>1.2 – PC Components</a:t>
            </a:r>
          </a:p>
          <a:p>
            <a:pPr>
              <a:buFontTx/>
              <a:buNone/>
            </a:pPr>
            <a:endParaRPr lang="en-GB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3.4.1.5 – Оновлення периферійних пристроїв</a:t>
            </a:r>
          </a:p>
        </p:txBody>
      </p:sp>
      <p:sp>
        <p:nvSpPr>
          <p:cNvPr id="14233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CC14827-DE6D-4AD1-91AE-EB303BED61E5}" type="slidenum">
              <a:rPr lang="uk-UA"/>
              <a:pPr>
                <a:defRPr/>
              </a:pPr>
              <a:t>38</a:t>
            </a:fld>
            <a:endParaRPr lang="uk-U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 – Оновлення комп'ютерного апаратного забезпечення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3.4.1.6 – Оновлення блоку живлення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805A36A-D1D8-4EED-AE72-7DBE9B803250}" type="slidenum">
              <a:rPr lang="uk-UA"/>
              <a:pPr>
                <a:defRPr/>
              </a:pPr>
              <a:t>39</a:t>
            </a:fld>
            <a:endParaRPr lang="uk-U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 – Конфігурації для спеціалізованих комп'ютерів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3.4.2.1 – Що ви вже знаєте? - Налаштування робочої станції CAx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3.4.2.2 – Що ви вже знаєте? - Налаштування робочої станції редагування Звуку та Відео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3.4.2.3 – Що ви вже знаєте? - Налаштування робочої станції віртуалізації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3.4.2.4 – Що ви вже знаєте? - Налаштування ігрового ПК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3.4.2.5 – Інтерактивне завдання - Види компонентів для спеціалізованих комп'ютерів</a:t>
            </a:r>
          </a:p>
          <a:p>
            <a:pPr eaLnBrk="1" hangingPunct="1">
              <a:spcBef>
                <a:spcPct val="0"/>
              </a:spcBef>
            </a:pPr>
            <a:r>
              <a:rPr lang="uk-UA">
                <a:latin typeface="Arial" charset="0"/>
              </a:rPr>
              <a:t>3.4.2.6 – "Товсті" та "тонкі" клієнти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1484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3AA13D2-30AB-4E4C-94CC-D72AFC575F7C}" type="slidenum">
              <a:rPr lang="uk-UA"/>
              <a:pPr>
                <a:defRPr/>
              </a:pPr>
              <a:t>40</a:t>
            </a:fld>
            <a:endParaRPr lang="uk-U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3.4 - Конфігурація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3.4.2 – Конфігурації для спеціалізованих комп'ютерів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3.4.2.7 – NAS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1505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C1B0F91-6FE5-4AB1-ADDC-B80C00CDEE00}" type="slidenum">
              <a:rPr lang="uk-UA"/>
              <a:pPr>
                <a:defRPr/>
              </a:pPr>
              <a:t>41</a:t>
            </a:fld>
            <a:endParaRPr lang="uk-U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Вступ до апаратного забезпечення персонального комп'ютера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Компоненти ПК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 – Корпус і блоки живлення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1.2.1.1 – Корпуси</a:t>
            </a:r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Вступ до апаратного забезпечення персонального комп'ютера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Компоненти ПК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 – Корпус і блоки живлення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1.2.1.2 – Блоки живлення</a:t>
            </a:r>
          </a:p>
        </p:txBody>
      </p:sp>
    </p:spTree>
    <p:extLst>
      <p:ext uri="{BB962C8B-B14F-4D97-AF65-F5344CB8AC3E}">
        <p14:creationId xmlns:p14="http://schemas.microsoft.com/office/powerpoint/2010/main" val="422269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uk-UA" dirty="0"/>
              <a:t>1 – Вступ до апаратного забезпечення персонального комп'ютера</a:t>
            </a:r>
          </a:p>
          <a:p>
            <a:pPr rtl="0"/>
            <a:r>
              <a:rPr lang="uk-UA" dirty="0"/>
              <a:t>1.2 – Компоненти ПК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 – Корпус і блоки живлення</a:t>
            </a:r>
          </a:p>
          <a:p>
            <a:pPr rtl="0"/>
            <a:r>
              <a:rPr lang="uk-UA" dirty="0"/>
              <a:t>1.2.1.4 – Напруга живлення</a:t>
            </a:r>
          </a:p>
          <a:p>
            <a:pPr rtl="0"/>
            <a:r>
              <a:rPr lang="uk-UA" dirty="0"/>
              <a:t>1.2.1.5 – Інтерактивне завдання </a:t>
            </a:r>
            <a:r>
              <a:rPr lang="uk-UA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</a:t>
            </a:r>
            <a:r>
              <a:rPr lang="uk-UA" dirty="0"/>
              <a:t> Корпуси та блоки живлення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7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uk-UA"/>
              <a:t>1 – Вступ до апаратного забезпечення персонального комп'ютера</a:t>
            </a:r>
          </a:p>
          <a:p>
            <a:pPr rtl="0"/>
            <a:r>
              <a:rPr lang="uk-UA"/>
              <a:t>1.2 – Компоненти ПК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uk-UA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 – Корпус і блоки живлення</a:t>
            </a:r>
          </a:p>
          <a:p>
            <a:pPr rtl="0"/>
            <a:r>
              <a:rPr lang="uk-UA"/>
              <a:t>1.2.1.3 – Конектори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 – Архітектури процесора та робота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3.3.1.1 – Архітектури процесора</a:t>
            </a: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EDA1E0E-C117-4AC0-AA14-AA433734C47A}" type="slidenum">
              <a:rPr lang="uk-UA"/>
              <a:pPr>
                <a:defRPr/>
              </a:pPr>
              <a:t>15</a:t>
            </a:fld>
            <a:endParaRPr lang="uk-U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k-UA"/>
              <a:t>3.3 - Розширений функціонал комп'ютера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 – Архітектури процесора та робота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uk-UA">
                <a:latin typeface="Arial" charset="0"/>
              </a:rPr>
              <a:t>3.3.1.2 – Покращення роботи процесора</a:t>
            </a: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97886E8-8CB6-4F12-A28E-B895CE35EFEB}" type="slidenum">
              <a:rPr lang="uk-UA"/>
              <a:pPr>
                <a:defRPr/>
              </a:pPr>
              <a:t>16</a:t>
            </a:fld>
            <a:endParaRPr lang="uk-U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2355" y="1201402"/>
            <a:ext cx="6672708" cy="2976132"/>
          </a:xfrm>
        </p:spPr>
        <p:txBody>
          <a:bodyPr/>
          <a:lstStyle/>
          <a:p>
            <a:pPr algn="ctr"/>
            <a:r>
              <a:rPr lang="uk-UA" sz="4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Розширенний</a:t>
            </a:r>
            <a:r>
              <a:rPr lang="uk-UA" sz="4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 функціонал</a:t>
            </a:r>
            <a:br>
              <a:rPr lang="uk-UA" sz="4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</a:br>
            <a:r>
              <a:rPr lang="uk-UA" sz="4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аппаратної</a:t>
            </a:r>
            <a:r>
              <a:rPr lang="uk-UA" sz="4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 частини ПК</a:t>
            </a:r>
            <a:endParaRPr lang="en-US" sz="48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E4EF59-3296-4192-B0E9-DE2AD9EB912C}"/>
              </a:ext>
            </a:extLst>
          </p:cNvPr>
          <p:cNvSpPr txBox="1"/>
          <p:nvPr/>
        </p:nvSpPr>
        <p:spPr>
          <a:xfrm>
            <a:off x="226814" y="342899"/>
            <a:ext cx="868144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Також розрізняють блоки живлення по </a:t>
            </a:r>
            <a:r>
              <a:rPr lang="uk-UA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типу Корекції </a:t>
            </a:r>
            <a:r>
              <a:rPr lang="uk-UA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фактора</a:t>
            </a:r>
            <a:r>
              <a:rPr lang="uk-UA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потужності</a:t>
            </a:r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- 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Power Factor Correction (PFC): </a:t>
            </a:r>
            <a:r>
              <a:rPr lang="uk-UA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активна та пасивна.</a:t>
            </a:r>
          </a:p>
          <a:p>
            <a:pPr algn="just"/>
            <a:endParaRPr lang="uk-UA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  <a:p>
            <a:pPr algn="just"/>
            <a:r>
              <a:rPr lang="uk-UA" b="1" u="sng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Пасивна </a:t>
            </a:r>
            <a:r>
              <a:rPr lang="en-US" b="1" u="sng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PFC </a:t>
            </a:r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реалізується у вигляді звичайного дроселя, що згладжує пульсацію напруги. Але ефективність такої 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PFC </a:t>
            </a:r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дуже низька. З пасивною системою корекції потужності випускаються найпростіші блоки живлення, які встановлюються у недорогі бюджетні корпуси.</a:t>
            </a:r>
          </a:p>
          <a:p>
            <a:pPr algn="just"/>
            <a:endParaRPr lang="uk-UA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  <a:p>
            <a:pPr algn="just"/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А </a:t>
            </a:r>
            <a:r>
              <a:rPr lang="uk-UA" b="1" u="sng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активна </a:t>
            </a:r>
            <a:r>
              <a:rPr lang="en-US" b="1" u="sng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PFC </a:t>
            </a:r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реалізується у вигляді додаткової плати і є ще одним імпульсним джерелом живлення, причому підвищує напругу. Крім того, що активна 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PFC </a:t>
            </a:r>
            <a:r>
              <a:rPr lang="uk-UA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забезпечує близький до ідеального коефіцієнт потужності, так ще, на відміну від пасивної, вона покращує роботу блоку живлення - додатково стабілізує вхідну напругу, і блок стає помітно менш чутливим до зниженої напруги, а також "ковтає" короткочасні (частки секунди) провали напруги.</a:t>
            </a:r>
            <a:endParaRPr lang="en-US" dirty="0">
              <a:solidFill>
                <a:srgbClr val="000000"/>
              </a:solidFill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6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D12A0-77C9-4773-AD1A-A89ACE1A9723}"/>
              </a:ext>
            </a:extLst>
          </p:cNvPr>
          <p:cNvSpPr txBox="1"/>
          <p:nvPr/>
        </p:nvSpPr>
        <p:spPr>
          <a:xfrm>
            <a:off x="272442" y="409445"/>
            <a:ext cx="8794835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Третій</a:t>
            </a:r>
            <a:r>
              <a:rPr lang="ru-RU" sz="2000" b="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крок</a:t>
            </a:r>
            <a:r>
              <a:rPr lang="ru-RU" sz="2000" b="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– </a:t>
            </a:r>
            <a:r>
              <a:rPr lang="ru-RU" sz="2000" b="1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потужність</a:t>
            </a:r>
            <a:r>
              <a:rPr lang="ru-RU" sz="2000" b="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endParaRPr lang="ru-RU" sz="2000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r>
              <a:rPr lang="ru-RU" sz="2000" u="sng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Номінальна</a:t>
            </a:r>
            <a:r>
              <a:rPr lang="ru-RU" sz="2000" u="sng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u="sng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потужність</a:t>
            </a:r>
            <a:r>
              <a:rPr lang="ru-RU" sz="2000" u="sng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БП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-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це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потужність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, яку блок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може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видавати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тривалий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час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постійно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r>
              <a:rPr lang="ru-RU" sz="2000" u="sng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Пікова</a:t>
            </a:r>
            <a:r>
              <a:rPr lang="ru-RU" sz="2000" u="sng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u="sng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потужність</a:t>
            </a:r>
            <a:r>
              <a:rPr lang="ru-RU" sz="2000" u="sng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–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це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потужність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, яку блок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живлення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може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видати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лише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короткочасно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 </a:t>
            </a:r>
            <a:endParaRPr lang="en-US" sz="20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6E157-F780-4A2C-AF8F-8597E7B86EF0}"/>
              </a:ext>
            </a:extLst>
          </p:cNvPr>
          <p:cNvSpPr txBox="1"/>
          <p:nvPr/>
        </p:nvSpPr>
        <p:spPr>
          <a:xfrm>
            <a:off x="1603331" y="2836362"/>
            <a:ext cx="59373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Важливо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! При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купівлі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завжди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звертайте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увагу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на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номінальну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потужність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БП, а не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пікову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(PEAK) (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пікова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завжди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Calibri"/>
                <a:ea typeface="ＭＳ Ｐゴシック"/>
              </a:rPr>
              <a:t>більше</a:t>
            </a:r>
            <a:r>
              <a:rPr lang="ru-RU" b="1" dirty="0">
                <a:solidFill>
                  <a:srgbClr val="FF0000"/>
                </a:solidFill>
                <a:latin typeface="Calibri"/>
                <a:ea typeface="ＭＳ Ｐゴシック"/>
              </a:rPr>
              <a:t>).</a:t>
            </a:r>
            <a:endParaRPr lang="ru-RU" b="1" dirty="0">
              <a:ea typeface="ＭＳ Ｐゴシック"/>
              <a:cs typeface="Arial" charset="0"/>
            </a:endParaRPr>
          </a:p>
        </p:txBody>
      </p:sp>
      <p:pic>
        <p:nvPicPr>
          <p:cNvPr id="5" name="Рисунок 5" descr="Интернет вещей со сплошной заливкой">
            <a:extLst>
              <a:ext uri="{FF2B5EF4-FFF2-40B4-BE49-F238E27FC236}">
                <a16:creationId xmlns:a16="http://schemas.microsoft.com/office/drawing/2014/main" id="{3BF5F937-7882-42C0-BAC3-970ECF72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9081" y="3907338"/>
            <a:ext cx="1031831" cy="1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2515F19-6700-4EEB-B519-40ADEDDB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" y="125017"/>
            <a:ext cx="4993481" cy="3116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C717AA-0EDF-4538-AEDA-9AC501BB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89" y="1895622"/>
            <a:ext cx="5491096" cy="312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47D55-EA71-487E-A7CC-E50E180C71C4}"/>
              </a:ext>
            </a:extLst>
          </p:cNvPr>
          <p:cNvSpPr txBox="1"/>
          <p:nvPr/>
        </p:nvSpPr>
        <p:spPr>
          <a:xfrm>
            <a:off x="5502058" y="5033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latin typeface="Arial"/>
                <a:ea typeface="ＭＳ Ｐゴシック"/>
                <a:cs typeface="Arial"/>
              </a:rPr>
              <a:t>Номінальна</a:t>
            </a:r>
            <a:r>
              <a:rPr lang="ru-RU" dirty="0">
                <a:latin typeface="Arial"/>
                <a:ea typeface="ＭＳ Ｐゴシック"/>
                <a:cs typeface="Arial"/>
              </a:rPr>
              <a:t> </a:t>
            </a:r>
          </a:p>
          <a:p>
            <a:pPr algn="ctr"/>
            <a:r>
              <a:rPr lang="ru-RU" dirty="0" err="1">
                <a:latin typeface="Arial"/>
                <a:ea typeface="ＭＳ Ｐゴシック"/>
                <a:cs typeface="Arial"/>
              </a:rPr>
              <a:t>потужність</a:t>
            </a:r>
            <a:endParaRPr lang="ru-RU" dirty="0"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22B5D-90F5-44B8-9193-616EF857A60F}"/>
              </a:ext>
            </a:extLst>
          </p:cNvPr>
          <p:cNvSpPr txBox="1"/>
          <p:nvPr/>
        </p:nvSpPr>
        <p:spPr>
          <a:xfrm>
            <a:off x="335071" y="368969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latin typeface="Arial"/>
                <a:ea typeface="ＭＳ Ｐゴシック"/>
                <a:cs typeface="Arial"/>
              </a:rPr>
              <a:t>Пікова</a:t>
            </a:r>
            <a:endParaRPr lang="ru-RU" dirty="0">
              <a:latin typeface="Arial"/>
              <a:ea typeface="ＭＳ Ｐゴシック"/>
              <a:cs typeface="Arial"/>
            </a:endParaRPr>
          </a:p>
          <a:p>
            <a:pPr algn="ctr"/>
            <a:r>
              <a:rPr lang="ru-RU" dirty="0" err="1">
                <a:latin typeface="Arial"/>
                <a:ea typeface="ＭＳ Ｐゴシック"/>
                <a:cs typeface="Arial"/>
              </a:rPr>
              <a:t>потужність</a:t>
            </a:r>
            <a:endParaRPr lang="ru-RU" dirty="0">
              <a:cs typeface="Arial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572E7C9-62C3-407C-8685-19E5F8CD86DD}"/>
              </a:ext>
            </a:extLst>
          </p:cNvPr>
          <p:cNvCxnSpPr/>
          <p:nvPr/>
        </p:nvCxnSpPr>
        <p:spPr>
          <a:xfrm flipH="1" flipV="1">
            <a:off x="4461615" y="793838"/>
            <a:ext cx="1645606" cy="158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9EE7B5D-0581-4410-B30F-8FF0B8A90827}"/>
              </a:ext>
            </a:extLst>
          </p:cNvPr>
          <p:cNvCxnSpPr>
            <a:cxnSpLocks/>
          </p:cNvCxnSpPr>
          <p:nvPr/>
        </p:nvCxnSpPr>
        <p:spPr>
          <a:xfrm flipV="1">
            <a:off x="2819138" y="3228585"/>
            <a:ext cx="1227551" cy="643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4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C3E20-D7AE-45E7-8E18-632D8A5AF482}"/>
              </a:ext>
            </a:extLst>
          </p:cNvPr>
          <p:cNvSpPr txBox="1"/>
          <p:nvPr/>
        </p:nvSpPr>
        <p:spPr>
          <a:xfrm>
            <a:off x="695195" y="260698"/>
            <a:ext cx="775360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Ще одним дуже </a:t>
            </a:r>
            <a:r>
              <a:rPr lang="uk-UA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важливим параметром для блоку живлення є Коефіцієнт Корисної Дії (ККД). 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Розрізняють блоки живлення в основному за пороговим значенням ККД, який дорівнює 80%. Всі блоки живлення, які мають ККД нижче 80%, відносять до простих-бюджетних, які використовують в основному в офісних системах. А ті БП, ККД яких вище 80%, відносять до </a:t>
            </a:r>
            <a:r>
              <a:rPr lang="uk-UA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продуктивно-геймерських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 Такі БП мають міжнародний сертифікат 80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PLUS.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У свою чергу стандарт 80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PLUS 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має категорії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BRONZE, SILVER, GOLD 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і </a:t>
            </a:r>
            <a:r>
              <a:rPr lang="uk-UA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т.д</a:t>
            </a:r>
            <a:r>
              <a:rPr lang="uk-UA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ea typeface="ＭＳ Ｐゴシック"/>
              <a:cs typeface="Arial"/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07A1EB0-14D8-4C93-BB33-EA697166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74" y="2749317"/>
            <a:ext cx="6493178" cy="22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8BFC796-2522-4215-8657-989EB52A4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4060" y="2770462"/>
            <a:ext cx="5925246" cy="1355884"/>
          </a:xfrm>
        </p:spPr>
        <p:txBody>
          <a:bodyPr lIns="91420" tIns="45710" rIns="91420" bIns="45710" anchor="t"/>
          <a:lstStyle/>
          <a:p>
            <a:pPr algn="ctr"/>
            <a:r>
              <a:rPr lang="ru-RU" sz="4000" dirty="0" err="1">
                <a:ea typeface="ＭＳ Ｐゴシック"/>
              </a:rPr>
              <a:t>Лб</a:t>
            </a:r>
            <a:r>
              <a:rPr lang="ru-RU" sz="4000" dirty="0">
                <a:ea typeface="ＭＳ Ｐゴシック"/>
              </a:rPr>
              <a:t>. - Калькулятор </a:t>
            </a:r>
            <a:r>
              <a:rPr lang="ru-RU" sz="4000" dirty="0" err="1">
                <a:ea typeface="ＭＳ Ｐゴシック"/>
              </a:rPr>
              <a:t>потужності</a:t>
            </a:r>
            <a:endParaRPr lang="ru-RU" sz="400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56501D3-2E69-4659-9475-0E2F49680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251" y="1055976"/>
            <a:ext cx="5955513" cy="644730"/>
          </a:xfrm>
        </p:spPr>
        <p:txBody>
          <a:bodyPr/>
          <a:lstStyle/>
          <a:p>
            <a:pPr algn="ctr"/>
            <a:r>
              <a:rPr lang="ru-RU" b="1" dirty="0" err="1">
                <a:ea typeface="ＭＳ Ｐゴシック"/>
              </a:rPr>
              <a:t>Закріпимо</a:t>
            </a:r>
            <a:r>
              <a:rPr lang="ru-RU" b="1" dirty="0">
                <a:ea typeface="ＭＳ Ｐゴシック"/>
              </a:rPr>
              <a:t> </a:t>
            </a:r>
            <a:r>
              <a:rPr lang="ru-RU" b="1" dirty="0" err="1">
                <a:ea typeface="ＭＳ Ｐゴシック"/>
              </a:rPr>
              <a:t>матеріл</a:t>
            </a:r>
            <a:r>
              <a:rPr lang="ru-RU" b="1" dirty="0">
                <a:ea typeface="ＭＳ Ｐゴシック"/>
              </a:rPr>
              <a:t>!</a:t>
            </a:r>
            <a:endParaRPr lang="ru-RU" b="1" dirty="0"/>
          </a:p>
        </p:txBody>
      </p:sp>
      <p:pic>
        <p:nvPicPr>
          <p:cNvPr id="7" name="Рисунок 7" descr="Ромб со сплошной заливкой">
            <a:extLst>
              <a:ext uri="{FF2B5EF4-FFF2-40B4-BE49-F238E27FC236}">
                <a16:creationId xmlns:a16="http://schemas.microsoft.com/office/drawing/2014/main" id="{8305FABD-3759-43DA-9826-594FDEF1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512" y="368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66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Архітектури процесора та робота 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Архітектури процесора</a:t>
            </a:r>
          </a:p>
        </p:txBody>
      </p:sp>
      <p:sp>
        <p:nvSpPr>
          <p:cNvPr id="88066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8999537" cy="26828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Програма - це послідовність збережених інструкцій, і процесор виконує ці інструкції, дотримуючись певного набору команд. </a:t>
            </a:r>
          </a:p>
          <a:p>
            <a:pPr eaLnBrk="1" hangingPunct="1"/>
            <a:r>
              <a:rPr lang="uk-UA" sz="1600">
                <a:ea typeface="ＭＳ Ｐゴシック" pitchFamily="34" charset="-128"/>
              </a:rPr>
              <a:t>Існує два різних типи наборів інструкцій, які можуть використовувати процесори:</a:t>
            </a:r>
          </a:p>
          <a:p>
            <a:pPr lvl="1" eaLnBrk="1" hangingPunct="1"/>
            <a:r>
              <a:rPr lang="uk-UA" sz="1500">
                <a:ea typeface="ＭＳ Ｐゴシック" pitchFamily="34" charset="-128"/>
              </a:rPr>
              <a:t>Комп'ютер із скороченим набором команд (RISC) - Дана архітектура використовує відносно невеликий набір інструкцій. Мікросхеми RISC призначені для дуже швидкого виконання цих інструкцій.</a:t>
            </a:r>
            <a:r>
              <a:rPr lang="uk-UA" sz="1500" b="1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uk-UA" sz="1500">
                <a:ea typeface="ＭＳ Ｐゴシック" pitchFamily="34" charset="-128"/>
              </a:rPr>
              <a:t>Комп'ютер зі складним набором команд (CISC)</a:t>
            </a:r>
            <a:r>
              <a:rPr lang="uk-UA" sz="1500" b="1">
                <a:ea typeface="ＭＳ Ｐゴシック" pitchFamily="34" charset="-128"/>
              </a:rPr>
              <a:t> - Дана архітектура використовує широкий набір інструкцій, в результаті чого зменшується кількість кроків за одну операцію.</a:t>
            </a:r>
          </a:p>
          <a:p>
            <a:pPr eaLnBrk="1" hangingPunct="1"/>
            <a:r>
              <a:rPr lang="uk-UA" sz="1600">
                <a:ea typeface="ＭＳ Ｐゴシック" pitchFamily="34" charset="-128"/>
              </a:rPr>
              <a:t>Допоки центральний процесор (ЦП) виконує один крок програми, решта інструкцій та дані зберігаються поруч у спеціальній високошвидкісній пам'яті, що називається кешем.</a:t>
            </a:r>
          </a:p>
        </p:txBody>
      </p:sp>
      <p:pic>
        <p:nvPicPr>
          <p:cNvPr id="88067" name="Picture 3" descr="This image shows the top and the bottom of a CPU. The top is smooth and the bottom has 100s of individual pins that connect into the motherboard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2610" y="3905832"/>
            <a:ext cx="2576929" cy="101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 dirty="0">
                <a:ea typeface="ＭＳ Ｐゴシック" pitchFamily="34" charset="-128"/>
              </a:rPr>
              <a:t>Архітектури процесора та робота </a:t>
            </a:r>
            <a:br>
              <a:rPr sz="1600" dirty="0">
                <a:ea typeface="ＭＳ Ｐゴシック" pitchFamily="34" charset="-128"/>
              </a:rPr>
            </a:br>
            <a:r>
              <a:rPr lang="uk-UA" dirty="0">
                <a:ea typeface="ＭＳ Ｐゴシック" pitchFamily="34" charset="-128"/>
              </a:rPr>
              <a:t>Покращення роботи процесора</a:t>
            </a:r>
          </a:p>
        </p:txBody>
      </p:sp>
      <p:sp>
        <p:nvSpPr>
          <p:cNvPr id="9216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8999537" cy="383381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sz="1700" dirty="0">
                <a:ea typeface="ＭＳ Ｐゴシック" pitchFamily="34" charset="-128"/>
              </a:rPr>
              <a:t>Перевищення тактової частоти (розгін) - це технічний метод, що використовується для того, щоб процесор працював швидше, ніж зазначено в його специфікації. </a:t>
            </a:r>
          </a:p>
          <a:p>
            <a:pPr lvl="1" eaLnBrk="1" hangingPunct="1"/>
            <a:r>
              <a:rPr lang="uk-UA" sz="1600" dirty="0">
                <a:ea typeface="ＭＳ Ｐゴシック" pitchFamily="34" charset="-128"/>
              </a:rPr>
              <a:t>Не рекомендується використовувати розгін для підвищення продуктивності комп'ютера, оскільки це може привести до пошкодження ЦП. </a:t>
            </a:r>
          </a:p>
          <a:p>
            <a:pPr eaLnBrk="1" hangingPunct="1"/>
            <a:r>
              <a:rPr lang="uk-UA" sz="1700" dirty="0">
                <a:ea typeface="ＭＳ Ｐゴシック" pitchFamily="34" charset="-128"/>
              </a:rPr>
              <a:t>Протилежним до розгону є пропуск тактів ЦП. </a:t>
            </a:r>
          </a:p>
          <a:p>
            <a:pPr lvl="1" eaLnBrk="1" hangingPunct="1"/>
            <a:r>
              <a:rPr lang="uk-UA" sz="1600" dirty="0">
                <a:ea typeface="ＭＳ Ｐゴシック" pitchFamily="34" charset="-128"/>
              </a:rPr>
              <a:t>Пропуск тактів ЦП - це технічний метод, що використовується у випадках, коли процесор працює на швидкості, меншій за номінальну з метою економії електроенергії або зниження нагріву. </a:t>
            </a:r>
          </a:p>
          <a:p>
            <a:pPr lvl="1" eaLnBrk="1" hangingPunct="1"/>
            <a:endParaRPr sz="1600" dirty="0">
              <a:ea typeface="ＭＳ Ｐゴシック" pitchFamily="34" charset="-128"/>
            </a:endParaRPr>
          </a:p>
          <a:p>
            <a:pPr eaLnBrk="1" hangingPunct="1"/>
            <a:r>
              <a:rPr lang="uk-UA" sz="1600" dirty="0">
                <a:ea typeface="ＭＳ Ｐゴシック" pitchFamily="34" charset="-128"/>
              </a:rPr>
              <a:t>Віртуалізація ЦП - це апаратна функція, що підтримується процесорами AMD та </a:t>
            </a:r>
            <a:r>
              <a:rPr lang="uk-UA" sz="1600" dirty="0" err="1">
                <a:ea typeface="ＭＳ Ｐゴシック" pitchFamily="34" charset="-128"/>
              </a:rPr>
              <a:t>Intel</a:t>
            </a:r>
            <a:r>
              <a:rPr lang="uk-UA" sz="1600" dirty="0">
                <a:ea typeface="ＭＳ Ｐゴシック" pitchFamily="34" charset="-128"/>
              </a:rPr>
              <a:t>, яка дозволяє одному процесору діяти як кілька процесорів. </a:t>
            </a:r>
          </a:p>
          <a:p>
            <a:pPr lvl="1" eaLnBrk="1" hangingPunct="1"/>
            <a:r>
              <a:rPr lang="uk-UA" sz="1500" dirty="0">
                <a:ea typeface="ＭＳ Ｐゴシック" pitchFamily="34" charset="-128"/>
              </a:rPr>
              <a:t>Завдяки віртуалізації ЦП кілька операційних систем можуть паралельно працювати на власних віртуальних машинах так, як ніби вони працювали б на повністю незалежних комп'ютерах.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Архітектури процесора та робота 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Багатоядерні процесори</a:t>
            </a:r>
          </a:p>
        </p:txBody>
      </p:sp>
      <p:sp>
        <p:nvSpPr>
          <p:cNvPr id="94210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793750"/>
            <a:ext cx="8823325" cy="2049463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Таким чином, багатоядерні ЦП мають два і більше процесорів на одній інтегральній схемі.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Інтеграція процесорів на одній мікросхемі забезпечує надзвичайно швидкий зв'язок між ними.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Багатоядерні процесори виконують інструкції швидше, ніж одноядерні. Інструкції можуть поширюватися на всі процесори одночасно.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Оскільки ядра знаходяться на одній мікросхемі, тому оперативна пам'ять розподіляється між процесорами.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Багатоядерні процесори економлять потужність і виробляють менше тепла, ніж кілька одноядерних процесорів, тим самим підвищуючи продуктивність та ефективність.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4"/>
          <a:srcRect l="11891" t="33292" r="36087" b="43396"/>
          <a:stretch>
            <a:fillRect/>
          </a:stretch>
        </p:blipFill>
        <p:spPr bwMode="auto">
          <a:xfrm>
            <a:off x="2809875" y="3209925"/>
            <a:ext cx="5741988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RAID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Поняття RAID</a:t>
            </a:r>
          </a:p>
        </p:txBody>
      </p:sp>
      <p:sp>
        <p:nvSpPr>
          <p:cNvPr id="10240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8999537" cy="34385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Для цього комп'ютери можуть реалізовувати технологію надлишкового масиву незалежних дисків (Redundant Array of Independent Disks - RAID). </a:t>
            </a:r>
          </a:p>
          <a:p>
            <a:pPr lvl="1" eaLnBrk="1" hangingPunct="1"/>
            <a:r>
              <a:rPr lang="uk-UA" sz="1500">
                <a:ea typeface="ＭＳ Ｐゴシック" pitchFamily="34" charset="-128"/>
              </a:rPr>
              <a:t>RAID надає можливість зберігати дані на кількох пристроях зберігання для забезпечення доступності, надійності, ємності та надмірності та/або підвищення продуктивності.</a:t>
            </a:r>
          </a:p>
          <a:p>
            <a:pPr eaLnBrk="1" hangingPunct="1"/>
            <a:r>
              <a:rPr lang="uk-UA" sz="1600">
                <a:ea typeface="ＭＳ Ｐゴシック" pitchFamily="34" charset="-128"/>
              </a:rPr>
              <a:t>Наступні терміни описують, як RAID зберігає дані на різних дисках:</a:t>
            </a:r>
          </a:p>
          <a:p>
            <a:pPr lvl="1" eaLnBrk="1" hangingPunct="1"/>
            <a:r>
              <a:rPr lang="uk-UA" sz="1500" b="1">
                <a:ea typeface="ＭＳ Ｐゴシック" pitchFamily="34" charset="-128"/>
              </a:rPr>
              <a:t>Чергування даних </a:t>
            </a:r>
            <a:r>
              <a:rPr lang="uk-UA" sz="1500">
                <a:ea typeface="ＭＳ Ｐゴシック" pitchFamily="34" charset="-128"/>
              </a:rPr>
              <a:t> - дозволяє поширювати дані на декілька накопичувачів зі значним підвищенням продуктивності, проте, оскільки дані розподіляються між кількома дисками, відмова одного диска означає, що всі дані будуть втрачені.</a:t>
            </a:r>
          </a:p>
          <a:p>
            <a:pPr lvl="1" eaLnBrk="1" hangingPunct="1"/>
            <a:r>
              <a:rPr lang="uk-UA" sz="1500" b="1">
                <a:ea typeface="ＭＳ Ｐゴシック" pitchFamily="34" charset="-128"/>
              </a:rPr>
              <a:t>Віддзеркалювання</a:t>
            </a:r>
            <a:r>
              <a:rPr lang="uk-UA" sz="1500">
                <a:ea typeface="ＭＳ Ｐゴシック" pitchFamily="34" charset="-128"/>
              </a:rPr>
              <a:t> – зберігає дублікати даних на одному або кількох інших накопичувачах і забезпечує надмірність, щоб відмова накопичувача не спричинила втрату даних.</a:t>
            </a:r>
            <a:r>
              <a:rPr lang="uk-UA" sz="1500" b="1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uk-UA" sz="1500" b="1">
                <a:ea typeface="ＭＳ Ｐゴシック" pitchFamily="34" charset="-128"/>
              </a:rPr>
              <a:t>Пам'ять з контролем парності</a:t>
            </a:r>
            <a:r>
              <a:rPr lang="uk-UA" sz="1500">
                <a:ea typeface="ＭＳ Ｐゴシック" pitchFamily="34" charset="-128"/>
              </a:rPr>
              <a:t> – забезпечує основну перевірку помилок та відмовостійкість, зберігаючи контрольні суми окремо від даних та дозволяє відновлювати втрачені дані без втрати швидкості та ємності.</a:t>
            </a:r>
          </a:p>
          <a:p>
            <a:pPr lvl="1" eaLnBrk="1" hangingPunct="1"/>
            <a:r>
              <a:rPr lang="uk-UA" sz="1500">
                <a:ea typeface="ＭＳ Ｐゴシック" pitchFamily="34" charset="-128"/>
              </a:rPr>
              <a:t>Пам'ять з подвійним контролем </a:t>
            </a:r>
            <a:r>
              <a:rPr lang="uk-UA" sz="1500" b="1">
                <a:ea typeface="ＭＳ Ｐゴシック" pitchFamily="34" charset="-128"/>
              </a:rPr>
              <a:t>парності</a:t>
            </a:r>
            <a:r>
              <a:rPr lang="uk-UA" sz="1500">
                <a:ea typeface="ＭＳ Ｐゴシック" pitchFamily="34" charset="-128"/>
              </a:rPr>
              <a:t> </a:t>
            </a:r>
            <a:r>
              <a:rPr lang="uk-UA" sz="1500" b="1">
                <a:ea typeface="ＭＳ Ｐゴシック" pitchFamily="34" charset="-128"/>
              </a:rPr>
              <a:t>— Такий RAID забезпечує відмовостійкість двох несправних дисків.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RAID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 Рівні RAID</a:t>
            </a:r>
          </a:p>
        </p:txBody>
      </p:sp>
      <p:sp>
        <p:nvSpPr>
          <p:cNvPr id="104450" name="Rectangle 6"/>
          <p:cNvSpPr>
            <a:spLocks noGrp="1" noChangeArrowheads="1"/>
          </p:cNvSpPr>
          <p:nvPr>
            <p:ph idx="1"/>
          </p:nvPr>
        </p:nvSpPr>
        <p:spPr>
          <a:xfrm>
            <a:off x="72231" y="698975"/>
            <a:ext cx="8999537" cy="16097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sz="1600" dirty="0">
                <a:ea typeface="ＭＳ Ｐゴシック" pitchFamily="34" charset="-128"/>
              </a:rPr>
              <a:t>Доступні є кілька рівнів RAID. </a:t>
            </a:r>
          </a:p>
          <a:p>
            <a:pPr lvl="1" eaLnBrk="1" hangingPunct="1"/>
            <a:r>
              <a:rPr lang="uk-UA" sz="1500" dirty="0">
                <a:ea typeface="ＭＳ Ｐゴシック" pitchFamily="34" charset="-128"/>
              </a:rPr>
              <a:t>Ці рівні по-різному використовують </a:t>
            </a:r>
            <a:r>
              <a:rPr lang="uk-UA" sz="1500" dirty="0" err="1">
                <a:ea typeface="ＭＳ Ｐゴシック" pitchFamily="34" charset="-128"/>
              </a:rPr>
              <a:t>Дзеркалювання</a:t>
            </a:r>
            <a:r>
              <a:rPr lang="uk-UA" sz="1500" dirty="0">
                <a:ea typeface="ＭＳ Ｐゴシック" pitchFamily="34" charset="-128"/>
              </a:rPr>
              <a:t>, Чергування даних та Пам'ять з контролем парності.</a:t>
            </a:r>
          </a:p>
          <a:p>
            <a:pPr lvl="1" eaLnBrk="1" hangingPunct="1"/>
            <a:r>
              <a:rPr lang="uk-UA" sz="1600" dirty="0">
                <a:ea typeface="ＭＳ Ｐゴシック" pitchFamily="34" charset="-128"/>
              </a:rPr>
              <a:t>Більш високі рівні RAID, такі як RAID 5 або 6, використовують поєднання Чергування даних та Пам'ять з контролем парності для забезпечення необхідної швидкості та створення великих томів. </a:t>
            </a:r>
          </a:p>
          <a:p>
            <a:pPr lvl="1" eaLnBrk="1" hangingPunct="1"/>
            <a:r>
              <a:rPr lang="uk-UA" sz="1500" dirty="0">
                <a:ea typeface="ＭＳ Ｐゴシック" pitchFamily="34" charset="-128"/>
              </a:rPr>
              <a:t>Рівні RAID вище 10 об'єднують більш низькі рівні RAID. </a:t>
            </a:r>
          </a:p>
        </p:txBody>
      </p:sp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4"/>
          <a:srcRect l="11150" t="30470" r="36414" b="26645"/>
          <a:stretch>
            <a:fillRect/>
          </a:stretch>
        </p:blipFill>
        <p:spPr bwMode="auto">
          <a:xfrm>
            <a:off x="2877430" y="2698785"/>
            <a:ext cx="3675063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393794" y="134835"/>
            <a:ext cx="9144000" cy="757551"/>
          </a:xfrm>
        </p:spPr>
        <p:txBody>
          <a:bodyPr/>
          <a:lstStyle/>
          <a:p>
            <a:r>
              <a:rPr lang="uk-UA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Що сьогодні розглянемо?</a:t>
            </a:r>
            <a:endParaRPr lang="en-US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/>
            </a:endParaRP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98229" y="743014"/>
            <a:ext cx="6215546" cy="4155319"/>
          </a:xfrm>
        </p:spPr>
        <p:txBody>
          <a:bodyPr/>
          <a:lstStyle/>
          <a:p>
            <a:pPr marL="169545" indent="-169545">
              <a:lnSpc>
                <a:spcPct val="200000"/>
              </a:lnSpc>
            </a:pPr>
            <a:r>
              <a:rPr lang="uk-UA" sz="1600" b="1" dirty="0">
                <a:ea typeface="ＭＳ Ｐゴシック"/>
              </a:rPr>
              <a:t>Розберем питання по домашнім завданням</a:t>
            </a:r>
          </a:p>
          <a:p>
            <a:pPr marL="169545" indent="-169545">
              <a:lnSpc>
                <a:spcPct val="200000"/>
              </a:lnSpc>
            </a:pPr>
            <a:r>
              <a:rPr lang="uk-UA" sz="1600" b="1" dirty="0">
                <a:ea typeface="ＭＳ Ｐゴシック"/>
              </a:rPr>
              <a:t>Познайомимось ще з однієї комплектуючою</a:t>
            </a:r>
            <a:endParaRPr lang="en-US" sz="1600" b="1" dirty="0">
              <a:ea typeface="ＭＳ Ｐゴシック"/>
            </a:endParaRPr>
          </a:p>
          <a:p>
            <a:pPr marL="169545" indent="-169545">
              <a:lnSpc>
                <a:spcPct val="200000"/>
              </a:lnSpc>
            </a:pPr>
            <a:r>
              <a:rPr lang="uk-UA" sz="1600" b="1" dirty="0">
                <a:ea typeface="ＭＳ Ｐゴシック"/>
              </a:rPr>
              <a:t>Розберемо додаткові можливості вже вивчених комплектуючих</a:t>
            </a:r>
          </a:p>
          <a:p>
            <a:pPr marL="169545" indent="-169545">
              <a:lnSpc>
                <a:spcPct val="200000"/>
              </a:lnSpc>
            </a:pPr>
            <a:r>
              <a:rPr lang="uk-UA" sz="1600" b="1" dirty="0">
                <a:ea typeface="ＭＳ Ｐゴシック"/>
              </a:rPr>
              <a:t>Закріпимо отриманні знання на практиці</a:t>
            </a:r>
          </a:p>
          <a:p>
            <a:pPr marL="169545" indent="-169545">
              <a:lnSpc>
                <a:spcPct val="200000"/>
              </a:lnSpc>
            </a:pPr>
            <a:r>
              <a:rPr lang="uk-UA" sz="1600" b="1" dirty="0">
                <a:ea typeface="ＭＳ Ｐゴシック"/>
              </a:rPr>
              <a:t>Підведемо підсумки заняття</a:t>
            </a:r>
          </a:p>
          <a:p>
            <a:pPr marL="169545" indent="-169545">
              <a:lnSpc>
                <a:spcPct val="200000"/>
              </a:lnSpc>
            </a:pPr>
            <a:endParaRPr lang="uk-UA" sz="1600" b="1" dirty="0">
              <a:ea typeface="ＭＳ Ｐゴシック"/>
            </a:endParaRPr>
          </a:p>
          <a:p>
            <a:pPr marL="169545" indent="-169545"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Рисунок 2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3708F5-A87F-4D48-87FC-B78E4359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44" y="3136912"/>
            <a:ext cx="2743200" cy="1545336"/>
          </a:xfrm>
          <a:prstGeom prst="rect">
            <a:avLst/>
          </a:prstGeom>
        </p:spPr>
      </p:pic>
      <p:pic>
        <p:nvPicPr>
          <p:cNvPr id="1028" name="Picture 4" descr="Работа в IT STEP Ltd. - ID: 123853 - БУЛСТАТ: 203541696 | Актуальные  вакансии компании — Zaplata.bg">
            <a:extLst>
              <a:ext uri="{FF2B5EF4-FFF2-40B4-BE49-F238E27FC236}">
                <a16:creationId xmlns:a16="http://schemas.microsoft.com/office/drawing/2014/main" id="{FE6EE7DC-8D40-4C18-8C6E-7DCDD1BC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886" y="226931"/>
            <a:ext cx="1878004" cy="22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8BFC796-2522-4215-8657-989EB52A4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4060" y="2770462"/>
            <a:ext cx="5925246" cy="1355884"/>
          </a:xfrm>
        </p:spPr>
        <p:txBody>
          <a:bodyPr lIns="91420" tIns="45710" rIns="91420" bIns="45710" anchor="t"/>
          <a:lstStyle/>
          <a:p>
            <a:pPr algn="ctr"/>
            <a:r>
              <a:rPr lang="ru-RU" sz="4000" dirty="0">
                <a:ea typeface="ＭＳ Ｐゴシック"/>
              </a:rPr>
              <a:t>3.4.1.7 - </a:t>
            </a:r>
            <a:r>
              <a:rPr lang="uk-UA" sz="3200" b="1" dirty="0"/>
              <a:t>Вивчення оновлення апаратного забезпечення </a:t>
            </a:r>
          </a:p>
          <a:p>
            <a:pPr algn="ctr"/>
            <a:endParaRPr lang="ru-RU" sz="400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56501D3-2E69-4659-9475-0E2F49680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251" y="1055976"/>
            <a:ext cx="5955513" cy="644730"/>
          </a:xfrm>
        </p:spPr>
        <p:txBody>
          <a:bodyPr/>
          <a:lstStyle/>
          <a:p>
            <a:pPr algn="ctr"/>
            <a:r>
              <a:rPr lang="ru-RU" b="1" dirty="0" err="1">
                <a:ea typeface="ＭＳ Ｐゴシック"/>
              </a:rPr>
              <a:t>Закріпимо</a:t>
            </a:r>
            <a:r>
              <a:rPr lang="ru-RU" b="1" dirty="0">
                <a:ea typeface="ＭＳ Ｐゴシック"/>
              </a:rPr>
              <a:t> </a:t>
            </a:r>
            <a:r>
              <a:rPr lang="ru-RU" b="1" dirty="0" err="1">
                <a:ea typeface="ＭＳ Ｐゴシック"/>
              </a:rPr>
              <a:t>матеріл</a:t>
            </a:r>
            <a:r>
              <a:rPr lang="ru-RU" b="1" dirty="0">
                <a:ea typeface="ＭＳ Ｐゴシック"/>
              </a:rPr>
              <a:t>!</a:t>
            </a:r>
            <a:endParaRPr lang="ru-RU" b="1" dirty="0"/>
          </a:p>
        </p:txBody>
      </p:sp>
      <p:pic>
        <p:nvPicPr>
          <p:cNvPr id="7" name="Рисунок 7" descr="Ромб со сплошной заливкой">
            <a:extLst>
              <a:ext uri="{FF2B5EF4-FFF2-40B4-BE49-F238E27FC236}">
                <a16:creationId xmlns:a16="http://schemas.microsoft.com/office/drawing/2014/main" id="{8305FABD-3759-43DA-9826-594FDEF1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512" y="368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0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Застарілі порти</a:t>
            </a:r>
          </a:p>
        </p:txBody>
      </p:sp>
      <p:sp>
        <p:nvSpPr>
          <p:cNvPr id="106498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747713"/>
            <a:ext cx="6316662" cy="39925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Послідовний порт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для під'єднання різних периферійних пристроїв, таких як принтери, сканери, модеми та консолі.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Паралельний порт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для під'єднання до різних периферійних пристроїв, зазвичай принтерів.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Ігри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для під'єднання входу джойстика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PS/2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для під'єднання клавіатури та миші. Фіолетовий для клавіатури, а зелений для миші.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Звукові порти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Аналогові порти використовувалися для під'єднання стереосистеми, мікрофона та колонок/навушників.</a:t>
            </a:r>
          </a:p>
        </p:txBody>
      </p:sp>
      <p:pic>
        <p:nvPicPr>
          <p:cNvPr id="106499" name="Picture 1" descr="There are two form factors of serial ports, a 9-pin DB-9 port and a 25-pin port. The 25-pin port is also called a parallel port.  Pins are arranged in 2 rows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8313" y="825500"/>
            <a:ext cx="19685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" name="Picture 3" descr="15-pin game port, pin holes arranged in 2 rows.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8313" y="2474913"/>
            <a:ext cx="1968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4" descr="6-pin din connector in a circular pattern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18313" y="3509963"/>
            <a:ext cx="565150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9" descr="Analog ports, including a line in port, a microphone port, and line out ports.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1613" y="3500438"/>
            <a:ext cx="965200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67437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Відео та Графічні порти</a:t>
            </a:r>
          </a:p>
        </p:txBody>
      </p:sp>
      <p:sp>
        <p:nvSpPr>
          <p:cNvPr id="108546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350000" cy="371951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VGA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Аналоговий порт і є зазвичай найстарішим графічним портом, який все ще використовується на деяких ПК.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DVI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Забезпечує підтримку передавання нестисненого цифрового відео.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Включає DVI-A (аналоговий), DVI-D (цифровий), і DVI-I (інтегрований).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HDMI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HDMI передає ту саму відеоінформацію, що і DVI, але також може передавати цифрові звукові та керуючі сигнали.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Display Port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Призначений для заміни DVI та VGA для моніторів комп'ютерів, включаючи відео- та аудіосигнали високої пропускної здатності.</a:t>
            </a:r>
          </a:p>
        </p:txBody>
      </p:sp>
      <p:pic>
        <p:nvPicPr>
          <p:cNvPr id="108547" name="Picture 1" descr="Ports are colored blue and accept a 15-pin connector, with the pins arranged in three rows. 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0850" y="438150"/>
            <a:ext cx="1746250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8" name="Picture 2" descr="Port has 24 square holes on the left side, arranged 8 holes across in three equal rows, and then a + pattern with a square holes in each quadrant, 4 total.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0850" y="1654175"/>
            <a:ext cx="18002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9" name="Picture 3" descr="A 19-pin connector, where the pins are more recessed than other ports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43700" y="2566988"/>
            <a:ext cx="18573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50" name="Picture 4" descr="A 20-pin connector, with the pins recessed like HDMI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43700" y="3540125"/>
            <a:ext cx="180022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USB кабелі та з'єднувачі</a:t>
            </a:r>
          </a:p>
        </p:txBody>
      </p:sp>
      <p:sp>
        <p:nvSpPr>
          <p:cNvPr id="110594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557962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Протягом багатьох років USB розвивався з різними стандартами. (USB 1.0, USB 2.0, USB 3.0, і USB 3.2)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USB Tип-A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Типовий прямокутний роз'єм, який можна знайти майже на всіх настільних і портативних комп'ютерах, телевізорах, ігрових консолях та медіаплеєрах.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Miнi-USB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Прямокутний роз'єм з невеликим відступом на кожній із сторін, який замінюється на роз'єм Мікро-USB.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Miкро-USB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Роз'єм Miкро-USB зустрічається на смартфонах, планшетах та інших пристроях.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Роз'єм USB 2.0 Miкро-B має два кути, які мають виступ.</a:t>
            </a:r>
          </a:p>
        </p:txBody>
      </p:sp>
      <p:pic>
        <p:nvPicPr>
          <p:cNvPr id="110595" name="Picture 5" descr="A rectangular connector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711200"/>
            <a:ext cx="180498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7" descr="Connector is rectangular with a small indention on each sid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8775" y="2063750"/>
            <a:ext cx="1804988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7" name="Picture 8" descr="Connector has two corners pushed in at an angl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4975" y="3405188"/>
            <a:ext cx="1728788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USB кабелі та з'єднувачі (Продовження)</a:t>
            </a:r>
          </a:p>
        </p:txBody>
      </p:sp>
      <p:sp>
        <p:nvSpPr>
          <p:cNvPr id="11264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557962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USB Tип-В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Він має квадратну форму зі скошеними зовнішніми кутами та додатковим вирізом у верхній частині.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для під'єднання принтерів або зовнішніх жорстких дисків.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USB Tип-С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Цей роз'єм прямокутний з чотирма закругленими кутами і є найновішим інтерфейсом USB.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Використовується як багатофункціональний кабель для під'єднання до ПК різних видів периферійних пристроїв.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Lightning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Даний роз'єм являє собою невеликий оригінальний 8-контактний роз'єм, що використовується мобільними пристроями Apple, зокрема iPhone, iPad і iPod для подання живлення і передавання даних.</a:t>
            </a:r>
          </a:p>
        </p:txBody>
      </p:sp>
      <p:pic>
        <p:nvPicPr>
          <p:cNvPr id="112643" name="Picture 4" descr="Connector is a square shape with beveled exterior corners and an extra notch at the to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92925" y="860425"/>
            <a:ext cx="1671638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4" name="Picture 2" descr="Connector is smaller than the Type-A connector and is rectangular with four rounded corner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92925" y="2268538"/>
            <a:ext cx="1870075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1" descr="Connector is a small proprietary 8-pin connector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92925" y="3535363"/>
            <a:ext cx="1852613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Кабелі та роз'єми SATA</a:t>
            </a:r>
          </a:p>
        </p:txBody>
      </p:sp>
      <p:sp>
        <p:nvSpPr>
          <p:cNvPr id="114690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467475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Кабелі SATA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Один кінець вставляється в порт SATA на материнській платі, а інший кінець під'єднується до задньої панелі внутрішнього накопичувача, такого як жорсткий диск SATA.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Кабель даних SATA не забезпечує живлення, тому для живлення внутрішнього пристрою зберігання даних потрібний додатковий кабель живлення SATA.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Кабелі для передавання даних і живлення SATA сконструйовані таким чином, що вони можуть бути встановлені тільки одним єдиним способом.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Кабель еSATA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Цей кабель використовується для підключення зовнішніх SATA-накопичувачів і є з'єднувачем з ключем.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Адаптер eSATA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Карта розширення зазвичай використовується для забезпечення портів eSATA.</a:t>
            </a:r>
          </a:p>
          <a:p>
            <a:pPr lvl="1" eaLnBrk="1" hangingPunct="1"/>
            <a:endParaRPr>
              <a:ea typeface="ＭＳ Ｐゴシック" pitchFamily="34" charset="-128"/>
            </a:endParaRPr>
          </a:p>
        </p:txBody>
      </p:sp>
      <p:pic>
        <p:nvPicPr>
          <p:cNvPr id="114691" name="Picture 3" descr="SATA connecter has an “L” shaped key.  SATA cables are long and thin with a flat and thin 7-pin connector on each end, a SATA power cable is included.  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2425" y="963613"/>
            <a:ext cx="2225675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2" name="Picture 5" descr="eSATA connectors do not have an “L” shaped key like the SATA connector. However, an eSATA port does have a key feature to prevent inadvertent insertion of a USB connector, which is similar in size and shape. 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9775" y="2613025"/>
            <a:ext cx="1652588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7" descr="Adaper for eSATA cable to be installed in the computer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2425" y="3754438"/>
            <a:ext cx="1912938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Кабелі та роз'єми для скрученої пари</a:t>
            </a:r>
          </a:p>
        </p:txBody>
      </p:sp>
      <p:sp>
        <p:nvSpPr>
          <p:cNvPr id="116738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467475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Кабель із скрученою парою використовується в дротових мережах Ethernet та в старих телефонних мережах.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Скручені пари дротів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Кабелі з неекранованою скрученою парою (UTP) - це найпоширеніша форма кабелів із скрученої пари та використовують мідні дроти з кольоровим маркуванням.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Екранована скручена пара (STP) також використовує мідні дроти з кольоровим маркуванням, проте також включає фольгу або плетіння.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RJ-45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Кожен кінець кабелю UTP має бути завершений роз'ємом RJ-45 для того, щоб його можна було під'єднати до порту Ethernet.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RJ-11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У старих телефонних мережах використовувався чотиридротовий UTP-кабель, що закінчуються роз'ємом RJ-11.</a:t>
            </a:r>
          </a:p>
          <a:p>
            <a:pPr lvl="1" eaLnBrk="1" hangingPunct="1"/>
            <a:endParaRPr>
              <a:ea typeface="ＭＳ Ｐゴシック" pitchFamily="34" charset="-128"/>
            </a:endParaRPr>
          </a:p>
        </p:txBody>
      </p:sp>
      <p:pic>
        <p:nvPicPr>
          <p:cNvPr id="116739" name="Picture 2" descr="The UTP cable has 4 twister pair of color-coded insulated copper wires, and has the 8-pin connector attached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1938" y="836613"/>
            <a:ext cx="2376487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0" name="Picture 4" descr="Cable has 4 wires (two pair) that are terminated with a 6-pin RJ-11 connector.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2475" y="2938463"/>
            <a:ext cx="1395413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Коаксіальні кабелі та з'єднувачі</a:t>
            </a:r>
          </a:p>
        </p:txBody>
      </p:sp>
      <p:sp>
        <p:nvSpPr>
          <p:cNvPr id="118786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724650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Будова коаксіального кабелю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Коаксіальний кабель має внутрішній центральний дріт, оточений ізоляційним матеріалом.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Діелектрик оточений фольгою, яка утворює зовнішній провідник і захищає від електромагнітних завад (ЕМЗ).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RG-6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Має більший діаметр, ізоляцію та екранування, призначений для сигналів високої частоти, але може застосовуватися для систем широкосмугового передавання сигналів, наприклад Інтернет, кабельне телебачення і супутникове ТБ.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RG-59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Більш тонкий кабель, подібний до RG-6, застосовується для застосувань із низькою пропускною здатністю та низькою частотою (аналогове відео та відеоспостереження)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BNC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BNC використовується з цифровим або аналоговим аудіо, або відео.</a:t>
            </a:r>
          </a:p>
          <a:p>
            <a:pPr lvl="1" eaLnBrk="1" hangingPunct="1"/>
            <a:endParaRPr>
              <a:ea typeface="ＭＳ Ｐゴシック" pitchFamily="34" charset="-128"/>
            </a:endParaRPr>
          </a:p>
        </p:txBody>
      </p:sp>
      <p:pic>
        <p:nvPicPr>
          <p:cNvPr id="118787" name="Picture 1" descr="Coax cable with the outer jacket pulled back to reveal the braided shielding and copper core conductor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69113" y="800100"/>
            <a:ext cx="2073275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3" descr="RG-6 cable is heavy gauge and has insulation and shielding with the coax connector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5463" y="2209800"/>
            <a:ext cx="1804987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9" name="Picture 7" descr="RG-59 cable is thinner and has a BNC connector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64350" y="3502025"/>
            <a:ext cx="1816100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>
          <a:xfrm>
            <a:off x="0" y="2222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Порти, з'єднувачі та кабелі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Кабелі та роз'єми SCSI та IDE</a:t>
            </a:r>
          </a:p>
        </p:txBody>
      </p:sp>
      <p:sp>
        <p:nvSpPr>
          <p:cNvPr id="120834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6467475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Small Computer Systems Interface (SCSI) є стандартом для під'єднання периферійних і пристроїв зберігання.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Зовнішній кабель SCSI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Роз'єм Centronics використовується для під'єднання старих моделей зовнішніх пристроїв SCSI, таких як сканери та принтери.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Зовнішній кабель SCSI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Звичайний роз'єм SCSI для внутрішніх жорстких дисків - це внутрішній 50-контактний SCSI, який має 50 контактів, які розташовані у два ряди і прикріплений до стрічкового кабелю.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Кабель IDE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Візуально схожий на внутрішній кабель SCSI, але зазвичай з трьома 40-контактними роз'ємами.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Один для підключення до порту IDE на системній платі, а два інших - для приєднання дисків IDE.</a:t>
            </a:r>
          </a:p>
          <a:p>
            <a:pPr lvl="1" eaLnBrk="1" hangingPunct="1"/>
            <a:endParaRPr>
              <a:ea typeface="ＭＳ Ｐゴシック" pitchFamily="34" charset="-128"/>
            </a:endParaRPr>
          </a:p>
        </p:txBody>
      </p:sp>
      <p:pic>
        <p:nvPicPr>
          <p:cNvPr id="120835" name="Picture 1" descr="This connector came in 36-pin and 50-pin versions. The pins are arranged in two rows with a plastic bar through the center that holds the contact pins. Squeeze latches or bail locks located on the sides of the connector are used to hold it in plac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4988" y="798513"/>
            <a:ext cx="1919287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3" descr="The common SCSI connector for internal hard drives is the internal 50-pin SCSI which has 50 pins arranged in two rows and is attached to a ribbon cable.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4988" y="2147888"/>
            <a:ext cx="20907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7" name="Picture 5" descr="IDE ribbon cables are very similar to internal SCSI cables however IDE uses 40-pin connectors. There are typically three connectors on the cable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5625" y="3378200"/>
            <a:ext cx="2093913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Монітори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 Характеристики моніторів</a:t>
            </a:r>
          </a:p>
        </p:txBody>
      </p:sp>
      <p:sp>
        <p:nvSpPr>
          <p:cNvPr id="12288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8542337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Існує багато типів комп'ютерних моніторів, які розрізняються за використанням, розміром, якістю, чіткості, яскравості тощо.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Комп'ютерні монітори зазвичай описуються: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Розмір екрану</a:t>
            </a:r>
            <a:r>
              <a:rPr lang="uk-UA" b="1">
                <a:ea typeface="ＭＳ Ｐゴシック" pitchFamily="34" charset="-128"/>
              </a:rPr>
              <a:t> - Діагональний розмір екрану (тобто, справа зверху вниз), який визначається у дюймах.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Роздільна здатність - Роздільна здатність визначається кількістю пікселів по горизонтальні та вертикалі. Наприклад, 1920 x 1080 (тобто 1080p) - означає, що екран має 1920 горизонтальних пікселів і 1080 вертикальних пікселів.</a:t>
            </a:r>
            <a:r>
              <a:rPr lang="uk-UA" b="1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Роздільна здатність монітора</a:t>
            </a:r>
            <a:r>
              <a:rPr lang="uk-UA" b="1">
                <a:ea typeface="ＭＳ Ｐゴシック" pitchFamily="34" charset="-128"/>
              </a:rPr>
              <a:t> - Означає кількість інформації, яка може відображатися на екрані.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Власна роздільна здатність</a:t>
            </a:r>
            <a:r>
              <a:rPr lang="uk-UA" b="1">
                <a:ea typeface="ＭＳ Ｐゴシック" pitchFamily="34" charset="-128"/>
              </a:rPr>
              <a:t> - Визначає найкращу роздільну здатність монітора конкретного типу.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Базовий режим</a:t>
            </a:r>
            <a:r>
              <a:rPr lang="uk-UA" b="1">
                <a:ea typeface="ＭＳ Ｐゴシック" pitchFamily="34" charset="-128"/>
              </a:rPr>
              <a:t> - Даний термін відображає те, що зображення, яке надіслане на монітор картою відеоадаптера, співпадає з власною роздільною здатністю монітора.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Під'єднання</a:t>
            </a:r>
            <a:r>
              <a:rPr lang="uk-UA" b="1">
                <a:ea typeface="ＭＳ Ｐゴシック" pitchFamily="34" charset="-128"/>
              </a:rPr>
              <a:t> - старі монітори використовували роз'єми VGA або DVI, тоді як новіші монітори підтримують порти HDMI і DisplayPort.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716" y="941715"/>
            <a:ext cx="8231464" cy="1802391"/>
          </a:xfrm>
        </p:spPr>
        <p:txBody>
          <a:bodyPr/>
          <a:lstStyle/>
          <a:p>
            <a:b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</a:br>
            <a: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 </a:t>
            </a:r>
            <a:b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</a:br>
            <a:r>
              <a:rPr lang="en-US" sz="40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Комп</a:t>
            </a:r>
            <a:r>
              <a:rPr lang="uk-UA" sz="40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лектуючі</a:t>
            </a:r>
            <a:r>
              <a:rPr lang="uk-UA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 </a:t>
            </a:r>
            <a: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ПК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Изображение выглядит как посуда, обеденный сервиз, тарел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06E0667-AFC6-46F6-8B24-8F2ED0D8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72" y="3567528"/>
            <a:ext cx="2158253" cy="1139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Монітори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Терміни, що характеризують монітори</a:t>
            </a:r>
          </a:p>
        </p:txBody>
      </p:sp>
      <p:sp>
        <p:nvSpPr>
          <p:cNvPr id="124930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30263"/>
            <a:ext cx="8788400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b="1">
                <a:ea typeface="ＭＳ Ｐゴシック" pitchFamily="34" charset="-128"/>
              </a:rPr>
              <a:t>Піксель</a:t>
            </a:r>
            <a:r>
              <a:rPr lang="uk-UA">
                <a:ea typeface="ＭＳ Ｐゴシック" pitchFamily="34" charset="-128"/>
              </a:rPr>
              <a:t> – Крихітна точка, що здатна відображати червоний, зелений та синій кольори.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Розмір точки </a:t>
            </a:r>
            <a:r>
              <a:rPr lang="uk-UA">
                <a:ea typeface="ＭＳ Ｐゴシック" pitchFamily="34" charset="-128"/>
              </a:rPr>
              <a:t>- Відстань між пікселями на екрані.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Яскравість</a:t>
            </a:r>
            <a:r>
              <a:rPr lang="uk-UA">
                <a:ea typeface="ＭＳ Ｐゴシック" pitchFamily="34" charset="-128"/>
              </a:rPr>
              <a:t> - Описує яскравість монітора, яка вимірюється в канделах на квадратний метр (кд/м2).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Контрастність</a:t>
            </a:r>
            <a:r>
              <a:rPr lang="uk-UA">
                <a:ea typeface="ＭＳ Ｐゴシック" pitchFamily="34" charset="-128"/>
              </a:rPr>
              <a:t> </a:t>
            </a:r>
            <a:r>
              <a:rPr lang="uk-UA" b="1">
                <a:ea typeface="ＭＳ Ｐゴシック" pitchFamily="34" charset="-128"/>
              </a:rPr>
              <a:t> — </a:t>
            </a:r>
            <a:r>
              <a:rPr lang="uk-UA">
                <a:ea typeface="ＭＳ Ｐゴシック" pitchFamily="34" charset="-128"/>
              </a:rPr>
              <a:t>Показник того, наскільки якісно відображатиме монітор білий або чорний кольори.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Співвідношення</a:t>
            </a:r>
            <a:r>
              <a:rPr lang="uk-UA">
                <a:ea typeface="ＭＳ Ｐゴシック" pitchFamily="34" charset="-128"/>
              </a:rPr>
              <a:t> </a:t>
            </a:r>
            <a:r>
              <a:rPr lang="uk-UA" b="1">
                <a:ea typeface="ＭＳ Ｐゴシック" pitchFamily="34" charset="-128"/>
              </a:rPr>
              <a:t> сторін </a:t>
            </a:r>
            <a:r>
              <a:rPr lang="uk-UA">
                <a:ea typeface="ＭＳ Ｐゴシック" pitchFamily="34" charset="-128"/>
              </a:rPr>
              <a:t>— Відношення розмірів видимої області монітора по горизонталі і вертикалі.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Частота</a:t>
            </a:r>
            <a:r>
              <a:rPr lang="uk-UA">
                <a:ea typeface="ＭＳ Ｐゴシック" pitchFamily="34" charset="-128"/>
              </a:rPr>
              <a:t> </a:t>
            </a:r>
            <a:r>
              <a:rPr lang="uk-UA" b="1">
                <a:ea typeface="ＭＳ Ｐゴシック" pitchFamily="34" charset="-128"/>
              </a:rPr>
              <a:t>оновлення</a:t>
            </a:r>
            <a:r>
              <a:rPr lang="uk-UA">
                <a:ea typeface="ＭＳ Ｐゴシック" pitchFamily="34" charset="-128"/>
              </a:rPr>
              <a:t> – Кількість секунд для відновлення зображення, вимірюється в герцах (Гц).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Час відгуку</a:t>
            </a:r>
            <a:r>
              <a:rPr lang="uk-UA">
                <a:ea typeface="ＭＳ Ｐゴシック" pitchFamily="34" charset="-128"/>
              </a:rPr>
              <a:t> </a:t>
            </a:r>
            <a:r>
              <a:rPr lang="uk-UA" b="1">
                <a:ea typeface="ＭＳ Ｐゴシック" pitchFamily="34" charset="-128"/>
              </a:rPr>
              <a:t> пікселя</a:t>
            </a:r>
            <a:r>
              <a:rPr lang="uk-UA">
                <a:ea typeface="ＭＳ Ｐゴシック" pitchFamily="34" charset="-128"/>
              </a:rPr>
              <a:t> — Кількість часу для пікселя для зміни властивостей (тобто кольору або яскравості).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Монітори з Черезрядковою/Прогресивною розгорткою </a:t>
            </a:r>
            <a:r>
              <a:rPr lang="uk-UA">
                <a:ea typeface="ＭＳ Ｐゴシック" pitchFamily="34" charset="-128"/>
              </a:rPr>
              <a:t>- Зображення створюється при скануванні екрану два рази. (Непарні лінії, а потім парні лінії)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Монітори з Прогресивною розгорткою</a:t>
            </a:r>
            <a:r>
              <a:rPr lang="uk-UA">
                <a:ea typeface="ＭＳ Ｐゴシック" pitchFamily="34" charset="-128"/>
              </a:rPr>
              <a:t> - Створюють зображення шляхом сканування екрану, по одній лінії за раз зверху вниз.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Монітори 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Стандарти дисплеїв</a:t>
            </a:r>
          </a:p>
        </p:txBody>
      </p:sp>
      <p:sp>
        <p:nvSpPr>
          <p:cNvPr id="126978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30263"/>
            <a:ext cx="7034212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b="1">
                <a:ea typeface="ＭＳ Ｐゴシック" pitchFamily="34" charset="-128"/>
              </a:rPr>
              <a:t>CGA</a:t>
            </a:r>
            <a:r>
              <a:rPr lang="uk-UA">
                <a:ea typeface="ＭＳ Ｐゴシック" pitchFamily="34" charset="-128"/>
              </a:rPr>
              <a:t> – Color Graphics Adapter (320 x 200 роздільна здатність)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VGA</a:t>
            </a:r>
            <a:r>
              <a:rPr lang="uk-UA">
                <a:ea typeface="ＭＳ Ｐゴシック" pitchFamily="34" charset="-128"/>
              </a:rPr>
              <a:t> –Video Graphics Array (640 x 480 роздільна здатність)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SVGA</a:t>
            </a:r>
            <a:r>
              <a:rPr lang="uk-UA">
                <a:ea typeface="ＭＳ Ｐゴシック" pitchFamily="34" charset="-128"/>
              </a:rPr>
              <a:t> – Super Video Graphics Array( 800 x 600 роздільна здатність)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HD</a:t>
            </a:r>
            <a:r>
              <a:rPr lang="uk-UA">
                <a:ea typeface="ＭＳ Ｐゴシック" pitchFamily="34" charset="-128"/>
              </a:rPr>
              <a:t> – High Definition (1280x720 роздільна здатність) - Також відомий як 720p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FHD</a:t>
            </a:r>
            <a:r>
              <a:rPr lang="uk-UA">
                <a:ea typeface="ＭＳ Ｐゴシック" pitchFamily="34" charset="-128"/>
              </a:rPr>
              <a:t> – Full High Definition (1920x1280 роздільна здатність) - Також відомий як 1080p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QHD</a:t>
            </a:r>
            <a:r>
              <a:rPr lang="uk-UA">
                <a:ea typeface="ＭＳ Ｐゴシック" pitchFamily="34" charset="-128"/>
              </a:rPr>
              <a:t> – Quad High Definition (2560x1440 роздільна здатність) - Також відомий як 1440p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UHD</a:t>
            </a:r>
            <a:r>
              <a:rPr lang="uk-UA">
                <a:ea typeface="ＭＳ Ｐゴシック" pitchFamily="34" charset="-128"/>
              </a:rPr>
              <a:t> – Ultra High Definition ( 3840 x 2160 роздільна здатність) – Також відомий як 4K.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Монітори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 Використання декількох моніторів</a:t>
            </a:r>
          </a:p>
        </p:txBody>
      </p:sp>
      <p:sp>
        <p:nvSpPr>
          <p:cNvPr id="129026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4803775" cy="377825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Додавання моніторів може збільшити вашу візуальну область робочого столу та підвищити продуктивність.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Додані монітори дозволяють розширити розмір монітора або дублювати робочий стіл, щоб ви могли переглядати додаткові вікна.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Багато комп'ютерів мають вбудовану підтримку декількох моніторів.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Для підключення декількох моніторів до комп'ютера вам потрібні: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включити ваш комп'ютер на підтримку декількох моніторів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зібрати відповідні кабелі для дисплея</a:t>
            </a:r>
          </a:p>
        </p:txBody>
      </p:sp>
      <p:pic>
        <p:nvPicPr>
          <p:cNvPr id="129027" name="Picture 2" descr="Image shows a woman sitting at a desk looking at two montiors and a laptop. 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352550"/>
            <a:ext cx="38322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716" y="941715"/>
            <a:ext cx="8231464" cy="1802391"/>
          </a:xfrm>
        </p:spPr>
        <p:txBody>
          <a:bodyPr/>
          <a:lstStyle/>
          <a:p>
            <a:b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</a:br>
            <a: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 </a:t>
            </a:r>
            <a:br>
              <a:rPr 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</a:br>
            <a:r>
              <a:rPr lang="uk-UA" sz="40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Конфігурація ПК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Изображение выглядит как посуда, обеденный сервиз, тарел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06E0667-AFC6-46F6-8B24-8F2ED0D8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72" y="3567528"/>
            <a:ext cx="2158253" cy="1139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31636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Оновлення материнської плати</a:t>
            </a:r>
          </a:p>
        </p:txBody>
      </p:sp>
      <p:sp>
        <p:nvSpPr>
          <p:cNvPr id="13312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5370512" cy="38528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 sz="1200" dirty="0">
                <a:ea typeface="ＭＳ Ｐゴシック" pitchFamily="34" charset="-128"/>
              </a:rPr>
              <a:t>Комп'ютери потребують періодичних оновлень з різних причин, зокрема: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Зміни вимог користувача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Модернізовані програмні пакети вимагають нового апаратного забезпечення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Нове апаратне забезпечення пропонує підвищену продуктивність</a:t>
            </a:r>
          </a:p>
          <a:p>
            <a:pPr eaLnBrk="1" hangingPunct="1"/>
            <a:r>
              <a:rPr lang="uk-UA" sz="1200" dirty="0">
                <a:ea typeface="ＭＳ Ｐゴシック" pitchFamily="34" charset="-128"/>
              </a:rPr>
              <a:t>У разі оновлення або заміни материнської (системної) плати, слід розуміти, що можливо, доведеться замінити й інші компоненти, включаючи: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Центральний процесор (CPU)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Приєднайте радіатор та вентилятор процесора, які вже зібрані разом.</a:t>
            </a:r>
          </a:p>
          <a:p>
            <a:pPr lvl="1" eaLnBrk="1" hangingPunct="1"/>
            <a:r>
              <a:rPr lang="uk-UA" sz="1200" dirty="0">
                <a:ea typeface="ＭＳ Ｐゴシック" pitchFamily="34" charset="-128"/>
              </a:rPr>
              <a:t>ОЗП </a:t>
            </a:r>
          </a:p>
          <a:p>
            <a:pPr eaLnBrk="1" hangingPunct="1"/>
            <a:r>
              <a:rPr lang="uk-UA" sz="1200" dirty="0">
                <a:ea typeface="ＭＳ Ｐゴシック" pitchFamily="34" charset="-128"/>
              </a:rPr>
              <a:t>Нова материнська плата має поміститися в корпус старого комп'ютера, а блок живлення - її підтримувати.</a:t>
            </a:r>
          </a:p>
        </p:txBody>
      </p:sp>
      <p:pic>
        <p:nvPicPr>
          <p:cNvPr id="133123" name="Picture 1" descr="This image shows a picture of a motherboard with a very large heat sink and fan installed on the CPU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3688" y="898525"/>
            <a:ext cx="3702050" cy="3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Кроки для оновлення материнської плати</a:t>
            </a:r>
          </a:p>
        </p:txBody>
      </p:sp>
      <p:sp>
        <p:nvSpPr>
          <p:cNvPr id="7" name="Rectangle 6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144063" y="852468"/>
            <a:ext cx="8751283" cy="3743595"/>
          </a:xfrm>
        </p:spPr>
        <p:txBody>
          <a:bodyPr numCol="2"/>
          <a:lstStyle/>
          <a:p>
            <a:pPr eaLnBrk="1" hangingPunct="1">
              <a:defRPr/>
            </a:pPr>
            <a:r>
              <a:rPr lang="uk-UA"/>
              <a:t>Щоб оновити системну плату із корпусу комп'ютера, виконайте наступні дії:</a:t>
            </a:r>
          </a:p>
          <a:p>
            <a:pPr lvl="1" eaLnBrk="1" hangingPunct="1">
              <a:defRPr/>
            </a:pPr>
            <a:r>
              <a:rPr lang="uk-UA" b="1"/>
              <a:t>Крок 1.</a:t>
            </a:r>
            <a:r>
              <a:rPr lang="uk-UA"/>
              <a:t> Запишіть, яким чином блок живлення, вентилятори корпусу, світлодіоди корпусу і кнопки корпусу прикріплюються до старої системної плати.</a:t>
            </a:r>
          </a:p>
          <a:p>
            <a:pPr lvl="1" eaLnBrk="1" hangingPunct="1">
              <a:defRPr/>
            </a:pPr>
            <a:r>
              <a:rPr lang="uk-UA" b="1"/>
              <a:t>Крок 2.</a:t>
            </a:r>
            <a:r>
              <a:rPr lang="uk-UA"/>
              <a:t> Від'єднайте кабелі від старої системної плати.</a:t>
            </a:r>
          </a:p>
          <a:p>
            <a:pPr lvl="1" eaLnBrk="1" hangingPunct="1">
              <a:defRPr/>
            </a:pPr>
            <a:r>
              <a:rPr lang="uk-UA" b="1"/>
              <a:t>Крок 3.</a:t>
            </a:r>
            <a:r>
              <a:rPr lang="uk-UA"/>
              <a:t> Від'єднайте карти розширення від корпусу.</a:t>
            </a:r>
          </a:p>
          <a:p>
            <a:pPr lvl="1" eaLnBrk="1" hangingPunct="1">
              <a:defRPr/>
            </a:pPr>
            <a:r>
              <a:rPr lang="uk-UA" b="1"/>
              <a:t>Крок 4.</a:t>
            </a:r>
            <a:r>
              <a:rPr lang="uk-UA"/>
              <a:t> Уважно запишіть, яким чином стара системна плата закріплена на корпусі.</a:t>
            </a:r>
          </a:p>
          <a:p>
            <a:pPr lvl="1" eaLnBrk="1" hangingPunct="1">
              <a:defRPr/>
            </a:pPr>
            <a:r>
              <a:rPr lang="uk-UA" b="1"/>
              <a:t>Крок 5.</a:t>
            </a:r>
            <a:r>
              <a:rPr lang="uk-UA"/>
              <a:t> Вийміть стару системну плату з корпусу.</a:t>
            </a:r>
          </a:p>
          <a:p>
            <a:pPr lvl="1" eaLnBrk="1" hangingPunct="1">
              <a:defRPr/>
            </a:pPr>
            <a:endParaRPr dirty="0"/>
          </a:p>
          <a:p>
            <a:pPr eaLnBrk="1" hangingPunct="1">
              <a:defRPr/>
            </a:pPr>
            <a:r>
              <a:rPr lang="uk-UA" sz="1400" b="1"/>
              <a:t>Крок 6.</a:t>
            </a:r>
            <a:r>
              <a:rPr lang="uk-UA" sz="1400"/>
              <a:t> Вивчіть нову материнську плату та визначте, де знаходяться всі роз'єми, такі як живлення, SATA, вентилятор, USB, аудіо, роз'єм на передній панелі та інше.</a:t>
            </a:r>
          </a:p>
          <a:p>
            <a:pPr eaLnBrk="1" hangingPunct="1">
              <a:defRPr/>
            </a:pPr>
            <a:r>
              <a:rPr lang="uk-UA" sz="1400" b="1"/>
              <a:t>Крок 7.</a:t>
            </a:r>
            <a:r>
              <a:rPr lang="uk-UA" sz="1400"/>
              <a:t> Замініть стару захисну панель з’єднувачів введення/виведення на нову, яка поставляється в комплекті з новою системною платою.</a:t>
            </a:r>
          </a:p>
          <a:p>
            <a:pPr eaLnBrk="1" hangingPunct="1">
              <a:defRPr/>
            </a:pPr>
            <a:r>
              <a:rPr lang="uk-UA" sz="1400" b="1"/>
              <a:t>Крок 8.</a:t>
            </a:r>
            <a:r>
              <a:rPr lang="uk-UA" sz="1400"/>
              <a:t> Вставте і закріпіть системну плату в корпус.</a:t>
            </a:r>
            <a:r>
              <a:rPr lang="uk-UA" sz="1400" b="1"/>
              <a:t> </a:t>
            </a:r>
          </a:p>
          <a:p>
            <a:pPr eaLnBrk="1" hangingPunct="1">
              <a:defRPr/>
            </a:pPr>
            <a:r>
              <a:rPr lang="uk-UA" sz="1400" b="1"/>
              <a:t>Крок 9.</a:t>
            </a:r>
            <a:r>
              <a:rPr lang="uk-UA" sz="1400"/>
              <a:t> Далі під'єднуємо блок живлення, вентилятори корпусу, світлодіоди корпусу, передню панель та інші необхідні кабелі.</a:t>
            </a:r>
            <a:r>
              <a:rPr lang="uk-UA" sz="1400" b="1"/>
              <a:t> </a:t>
            </a:r>
          </a:p>
          <a:p>
            <a:pPr eaLnBrk="1" hangingPunct="1">
              <a:defRPr/>
            </a:pPr>
            <a:r>
              <a:rPr lang="uk-UA" sz="1400" b="1"/>
              <a:t>Крок 10.</a:t>
            </a:r>
            <a:r>
              <a:rPr lang="uk-UA" sz="1400"/>
              <a:t> Після встановлення на місце нової системної плати та підключення кабелів, необхідно встановити і закріпити плати розширення.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Оновлення процесора</a:t>
            </a:r>
          </a:p>
        </p:txBody>
      </p:sp>
      <p:sp>
        <p:nvSpPr>
          <p:cNvPr id="137218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5237162" cy="37433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Одним із способів збільшення потужності комп'ютера є збільшення швидкості оброблення шляхом оновлення процесора.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Новий процесор може потребувати іншого радіатора та вентилятора.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Збірка повинна фізично підходити до центрального процесора і бути сумісна з гніздом процесора.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Також повинні бути створені відповідні умови для видалення тепла від більш швидкого процесора, шляхом встановлення додаткового вентилятора корпусу.</a:t>
            </a:r>
          </a:p>
          <a:p>
            <a:pPr eaLnBrk="1" hangingPunct="1"/>
            <a:r>
              <a:rPr lang="uk-UA" b="1">
                <a:ea typeface="ＭＳ Ｐゴシック" pitchFamily="34" charset="-128"/>
              </a:rPr>
              <a:t>УВАГА</a:t>
            </a:r>
            <a:r>
              <a:rPr lang="uk-UA">
                <a:ea typeface="ＭＳ Ｐゴシック" pitchFamily="34" charset="-128"/>
              </a:rPr>
              <a:t>: Необхідно нанести термопасту між новим процесором, радіатором і вентилятором.</a:t>
            </a:r>
          </a:p>
        </p:txBody>
      </p:sp>
      <p:pic>
        <p:nvPicPr>
          <p:cNvPr id="137219" name="Picture 2" descr="This image shows a person's hand holding a CPU above a motherboard as they are about to install it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5775" y="1195388"/>
            <a:ext cx="3128963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Оновлення пристрою зберігання даних</a:t>
            </a:r>
          </a:p>
        </p:txBody>
      </p:sp>
      <p:sp>
        <p:nvSpPr>
          <p:cNvPr id="139266" name="Rectangle 6"/>
          <p:cNvSpPr>
            <a:spLocks noGrp="1" noChangeArrowheads="1"/>
          </p:cNvSpPr>
          <p:nvPr>
            <p:ph idx="1"/>
          </p:nvPr>
        </p:nvSpPr>
        <p:spPr>
          <a:xfrm>
            <a:off x="134938" y="709613"/>
            <a:ext cx="4913312" cy="37433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Замість того, щоб купувати новий комп'ютер з більшою швидкістю та більшим місцем для зберігання даних, можна додати інший жорсткий диск до існуючого комп'ютера.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Існує кілька причин для встановлення додаткового накопичувача: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Збільшити простір для зберігання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Збільшити швидкість жорсткого диска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Встановити другу операційну систему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Зберігати файл підкачки системи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Відмовостійкість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Створити резервну копію оригінального жорсткого диска</a:t>
            </a:r>
          </a:p>
        </p:txBody>
      </p:sp>
      <p:sp>
        <p:nvSpPr>
          <p:cNvPr id="139267" name="Rectangle 7"/>
          <p:cNvSpPr txBox="1">
            <a:spLocks noChangeArrowheads="1"/>
          </p:cNvSpPr>
          <p:nvPr/>
        </p:nvSpPr>
        <p:spPr bwMode="auto">
          <a:xfrm>
            <a:off x="4870450" y="373063"/>
            <a:ext cx="427355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82880"/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endParaRPr lang="en-US" sz="1400">
              <a:solidFill>
                <a:srgbClr val="000000"/>
              </a:solidFill>
              <a:ea typeface="CiscoSans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</a:pPr>
            <a:r>
              <a:rPr lang="uk-UA" sz="1500">
                <a:solidFill>
                  <a:srgbClr val="000000"/>
                </a:solidFill>
                <a:ea typeface="CiscoSans"/>
                <a:cs typeface="CiscoSans"/>
              </a:rPr>
              <a:t>Підібравши відповідний жорсткий диск, при його встановленні необхідно дотримуватися наступних загальних рекомендацій: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uk-UA" sz="1400" b="1">
                <a:solidFill>
                  <a:srgbClr val="000000"/>
                </a:solidFill>
                <a:ea typeface="CiscoSans"/>
                <a:cs typeface="CiscoSans"/>
              </a:rPr>
              <a:t>Крок 1.</a:t>
            </a:r>
            <a:r>
              <a:rPr lang="uk-UA" sz="1400">
                <a:solidFill>
                  <a:srgbClr val="000000"/>
                </a:solidFill>
                <a:ea typeface="CiscoSans"/>
                <a:cs typeface="CiscoSans"/>
              </a:rPr>
              <a:t> Розмістіть жорсткий диск у порожній відсік приводу і затягніть гвинти, щоб його закріпити.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uk-UA" sz="1400" b="1">
                <a:solidFill>
                  <a:srgbClr val="000000"/>
                </a:solidFill>
                <a:ea typeface="CiscoSans"/>
                <a:cs typeface="CiscoSans"/>
              </a:rPr>
              <a:t>Крок 2.</a:t>
            </a:r>
            <a:r>
              <a:rPr lang="uk-UA" sz="1400">
                <a:solidFill>
                  <a:srgbClr val="000000"/>
                </a:solidFill>
                <a:ea typeface="CiscoSans"/>
                <a:cs typeface="CiscoSans"/>
              </a:rPr>
              <a:t> Підключіть жорсткий диск до системної плати за допомогою правильного кабелю.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uk-UA" sz="1400" b="1">
                <a:solidFill>
                  <a:srgbClr val="000000"/>
                </a:solidFill>
                <a:ea typeface="CiscoSans"/>
                <a:cs typeface="CiscoSans"/>
              </a:rPr>
              <a:t>Крок 3.</a:t>
            </a:r>
            <a:r>
              <a:rPr lang="uk-UA" sz="1400">
                <a:solidFill>
                  <a:srgbClr val="000000"/>
                </a:solidFill>
                <a:ea typeface="CiscoSans"/>
                <a:cs typeface="CiscoSans"/>
              </a:rPr>
              <a:t> Прикріпіть кабель живлення до жорсткого диску.</a:t>
            </a:r>
          </a:p>
        </p:txBody>
      </p:sp>
      <p:pic>
        <p:nvPicPr>
          <p:cNvPr id="139268" name="Picture 1" descr="This image shows a person working on a computer and plugging a hard drive into a SATA cable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2140" y="3618879"/>
            <a:ext cx="1521346" cy="1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Оновлення периферійних пристроїв</a:t>
            </a:r>
          </a:p>
        </p:txBody>
      </p:sp>
      <p:sp>
        <p:nvSpPr>
          <p:cNvPr id="141314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8870950" cy="273843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Периферійні пристрої періодично потребують модернізації.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Наприклад, якщо пристрій припиняє роботу або якщо ви хочете підвищити експлуатаційні характеристик і продуктивність, тоді може знадобитися оновлення.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Наведемо декілька причин для оновлення клавіатури і/або миші: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Заміна клавіатуру і мишу на ергономічний дизайн 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Ергономічні пристрої створюються для більш комфортного їх використання та запобігання отриманню травм від повторюваних рухів.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Переналаштування клавіатуру для виконання спеціального завдання, як, наприклад, введення тексту іншою мовою з додатковими символами.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Для розміщення користувачів з обмеженими можливостями.</a:t>
            </a:r>
          </a:p>
        </p:txBody>
      </p:sp>
      <p:pic>
        <p:nvPicPr>
          <p:cNvPr id="141315" name="Picture 1" descr="wireless keyboard and mouse shown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3448" y="3644900"/>
            <a:ext cx="3013145" cy="134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Оновлення комп'ютерного апаратного забезпечення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Оновлення блоку живлення</a:t>
            </a:r>
          </a:p>
        </p:txBody>
      </p:sp>
      <p:sp>
        <p:nvSpPr>
          <p:cNvPr id="143362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5045075" cy="37433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Модернізація вашого комп'ютерного апаратного забезпечення приведе до зміни енергоспоживання.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Саме тому, вам необхідно оновити блок живлення комп'ютера.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 Ви можете знайти для себе калькулятори он-лайн і розрахувати потребу в оновленні блока живлення.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Пошук “калькулятор потужності електроживлення”.</a:t>
            </a:r>
          </a:p>
        </p:txBody>
      </p:sp>
      <p:pic>
        <p:nvPicPr>
          <p:cNvPr id="143363" name="Picture 2" descr="This image shows a power supply with 5 different power cables attached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9538" y="852488"/>
            <a:ext cx="3651250" cy="323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uk-UA" sz="1600" dirty="0"/>
              <a:t>Компоненти ПК</a:t>
            </a:r>
            <a:br>
              <a:rPr lang="en-US" altLang="en-US" dirty="0"/>
            </a:br>
            <a:r>
              <a:rPr lang="uk-UA" dirty="0"/>
              <a:t>Корпуси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8614247" cy="1146762"/>
          </a:xfrm>
        </p:spPr>
        <p:txBody>
          <a:bodyPr/>
          <a:lstStyle/>
          <a:p>
            <a:pPr algn="just" rtl="0"/>
            <a:r>
              <a:rPr lang="uk-UA" dirty="0"/>
              <a:t>Корпус настільного комп'ютера містить внутрішні компоненти, такі як блок живлення, материнська плата, центральний процесор (процесор), пам'ять, дискові накопичувачі та плати адаптерів. </a:t>
            </a:r>
          </a:p>
          <a:p>
            <a:pPr algn="just" rtl="0"/>
            <a:r>
              <a:rPr lang="uk-UA" dirty="0"/>
              <a:t>Термін </a:t>
            </a:r>
            <a:r>
              <a:rPr lang="uk-UA" b="1" dirty="0"/>
              <a:t>форм-фактор </a:t>
            </a:r>
            <a:r>
              <a:rPr lang="uk-UA" dirty="0"/>
              <a:t>позначає фізичну конструкцію та вигляд корпусу. Настільні комп'ютери доступні в різних форм-факторах, включаючи: 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EBF33-F050-43CC-999B-FD58BD8CD5BE}"/>
              </a:ext>
            </a:extLst>
          </p:cNvPr>
          <p:cNvSpPr txBox="1"/>
          <p:nvPr/>
        </p:nvSpPr>
        <p:spPr>
          <a:xfrm>
            <a:off x="354228" y="2322657"/>
            <a:ext cx="19276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Горизонтальний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uk-UA" sz="1500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Повнорозмірний</a:t>
            </a:r>
            <a:endParaRPr lang="uk-UA" sz="1500" dirty="0">
              <a:solidFill>
                <a:srgbClr val="000000"/>
              </a:solidFill>
              <a:latin typeface="+mn-lt"/>
              <a:ea typeface="ＭＳ Ｐゴシック" charset="0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Міні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Моноблок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DE3FE-F74C-42D6-BF2F-1B4E08526721}"/>
              </a:ext>
            </a:extLst>
          </p:cNvPr>
          <p:cNvSpPr txBox="1"/>
          <p:nvPr/>
        </p:nvSpPr>
        <p:spPr>
          <a:xfrm>
            <a:off x="2889504" y="2322657"/>
            <a:ext cx="577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Багато виробників можуть мати власні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домовленності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про найменування, зокрема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super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tower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,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full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tower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,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mid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tower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,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mini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tower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,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cube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6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case</a:t>
            </a:r>
            <a:r>
              <a:rPr lang="uk-UA" sz="16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тощо.</a:t>
            </a:r>
          </a:p>
        </p:txBody>
      </p:sp>
      <p:pic>
        <p:nvPicPr>
          <p:cNvPr id="3" name="Picture 2" descr="Image 1: Cases &#10;Image 2: Horizontal case&#10;Image 3: Full-sized tower&#10;Image 4: Compact tower&#10;Image 5: All-in-one" title="Types of Cases">
            <a:extLst>
              <a:ext uri="{FF2B5EF4-FFF2-40B4-BE49-F238E27FC236}">
                <a16:creationId xmlns:a16="http://schemas.microsoft.com/office/drawing/2014/main" id="{931DEF71-F642-4A4E-BF36-B6D29E84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24" y="3396975"/>
            <a:ext cx="7026249" cy="1120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87964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Конфігурації для спеціалізованих комп'ютерів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"Товсті" та "Тонкі" клієнти</a:t>
            </a:r>
          </a:p>
        </p:txBody>
      </p:sp>
      <p:sp>
        <p:nvSpPr>
          <p:cNvPr id="147458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4602162" cy="37433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Комп'ютери іноді називають:</a:t>
            </a:r>
          </a:p>
          <a:p>
            <a:pPr lvl="1" eaLnBrk="1" hangingPunct="1"/>
            <a:r>
              <a:rPr lang="uk-UA" b="1">
                <a:ea typeface="ＭＳ Ｐゴシック" pitchFamily="34" charset="-128"/>
              </a:rPr>
              <a:t>"Товсті" клієнти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Іноді називають просто товсті клієнти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Такі комп'ютери мають власну ОС, безліч застосунків і локальний пристрій зберігання даних. 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Вони є автономними системами і не потребують підключення до мережі для роботи, оскільки вся обробка виконується локально на комп'ютері.</a:t>
            </a:r>
          </a:p>
          <a:p>
            <a:pPr lvl="1" eaLnBrk="1" hangingPunct="1"/>
            <a:r>
              <a:rPr lang="uk-UA" b="1">
                <a:ea typeface="ＭＳ Ｐゴシック" pitchFamily="34" charset="-128"/>
              </a:rPr>
              <a:t>"Тонкі" клієнти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Це зазвичай низькорівневі мережеві комп'ютери, що використовують віддалені сервери для оброблення даних. 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"Тонкі" клієнти мають мережеве підключення до сервера і за допомогою веб-браузера отримують доступ до ресурсів.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Зазвичай клієнти не мають внутрішньої системи зберігання даних та мають дуже мало локальних ресурсів.</a:t>
            </a:r>
          </a:p>
        </p:txBody>
      </p:sp>
      <p:pic>
        <p:nvPicPr>
          <p:cNvPr id="147459" name="Picture 1" descr="This image shows a chart comparting thick and thin clients. Resources required. Thick clients = Monitor, mouse, keyboard, tower (with CPU and RAM), internal storage. Thin Clients = Monitor, mouse, keyboard, small computer. Footprint. Thick clients = Large. Small clients = small. Network access. Thick clients = optional. Thin clients = required. Data processing performed. Thick clients = Locally on computer. Thin clients = Remotely on servers. Effort to deploy corporately. Thick clients = More. Thin clients = Less. Cost to deploy corporately. Thick clients = More. Thin clients = Less. Applications. Thick clients = Locally installed desktop applications. Thin clients = Not locally installed. Interfaces with applications that run on a server. Hardware requirements. Thick clients = Recommended requirements or better for installing Windows and any software applications. Thin clients = Only minimum requirements for installing Windows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6625" y="1768475"/>
            <a:ext cx="4252913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eaLnBrk="1" hangingPunct="1"/>
            <a:r>
              <a:rPr lang="uk-UA" sz="1600">
                <a:ea typeface="ＭＳ Ｐゴシック" pitchFamily="34" charset="-128"/>
              </a:rPr>
              <a:t>Конфігурації для спеціалізованих комп'ютерів</a:t>
            </a:r>
            <a:br>
              <a:rPr sz="1600">
                <a:ea typeface="ＭＳ Ｐゴシック" pitchFamily="34" charset="-128"/>
              </a:rPr>
            </a:br>
            <a:r>
              <a:rPr lang="uk-UA">
                <a:ea typeface="ＭＳ Ｐゴシック" pitchFamily="34" charset="-128"/>
              </a:rPr>
              <a:t>NAS</a:t>
            </a:r>
          </a:p>
        </p:txBody>
      </p:sp>
      <p:sp>
        <p:nvSpPr>
          <p:cNvPr id="149506" name="Rectangle 6"/>
          <p:cNvSpPr>
            <a:spLocks noGrp="1" noChangeArrowheads="1"/>
          </p:cNvSpPr>
          <p:nvPr>
            <p:ph idx="1"/>
          </p:nvPr>
        </p:nvSpPr>
        <p:spPr>
          <a:xfrm>
            <a:off x="144463" y="852488"/>
            <a:ext cx="4602162" cy="37433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uk-UA">
                <a:ea typeface="ＭＳ Ｐゴシック" pitchFamily="34" charset="-128"/>
              </a:rPr>
              <a:t>Пристрої мережевих систем зберігання даних (Network attached storage - NAS) - це сервери, які підключені до мережі, щоб забезпечити клієнтам зберігання даних на рівні файлів. </a:t>
            </a:r>
          </a:p>
          <a:p>
            <a:pPr eaLnBrk="1" hangingPunct="1"/>
            <a:r>
              <a:rPr lang="uk-UA">
                <a:ea typeface="ＭＳ Ｐゴシック" pitchFamily="34" charset="-128"/>
              </a:rPr>
              <a:t>Такий спеціалізований комп'ютер, іноді створений лише для одного завдання, з "урізаною" ОС виконує функцію обслуговування файлів. </a:t>
            </a:r>
          </a:p>
          <a:p>
            <a:pPr lvl="1" eaLnBrk="1" hangingPunct="1"/>
            <a:r>
              <a:rPr lang="uk-UA">
                <a:ea typeface="ＭＳ Ｐゴシック" pitchFamily="34" charset="-128"/>
              </a:rPr>
              <a:t>Іноді пристрій може запропонувати додаткові функції, такі як: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потокове передавання медіаданих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мережні сервіси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автоматизовані функції резервного копіювання</a:t>
            </a:r>
          </a:p>
          <a:p>
            <a:pPr lvl="2" eaLnBrk="1" hangingPunct="1"/>
            <a:r>
              <a:rPr lang="uk-UA">
                <a:ea typeface="ＭＳ Ｐゴシック" pitchFamily="34" charset="-128"/>
              </a:rPr>
              <a:t>хостинг веб-сайтів та багато іншого ...</a:t>
            </a:r>
          </a:p>
        </p:txBody>
      </p:sp>
      <p:pic>
        <p:nvPicPr>
          <p:cNvPr id="149507" name="Picture 2" descr="This image shows a Network Attached Storage Devices with four hard drive bays.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9650" y="1287463"/>
            <a:ext cx="4062413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9619142-D87F-4368-9665-500138061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700" y="1633304"/>
            <a:ext cx="6862737" cy="1210012"/>
          </a:xfrm>
        </p:spPr>
        <p:txBody>
          <a:bodyPr/>
          <a:lstStyle/>
          <a:p>
            <a:pPr algn="ctr"/>
            <a:r>
              <a:rPr lang="uk-UA" sz="4400" b="1" dirty="0"/>
              <a:t>ПІДВЕДЕМО ПІДСУМКИ ЗАНЯТТЯ!</a:t>
            </a:r>
          </a:p>
        </p:txBody>
      </p:sp>
      <p:pic>
        <p:nvPicPr>
          <p:cNvPr id="7" name="Рисунок 6" descr="Изображение выглядит как посуда, обеденный сервиз, тарел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8F3E3C7-E93C-481C-90E2-EFDF0BF36B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0860" y="3300551"/>
            <a:ext cx="2754415" cy="14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887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uk-UA" sz="1600"/>
              <a:t>Компоненти ПК</a:t>
            </a:r>
            <a:br>
              <a:rPr lang="en-US" altLang="en-US" dirty="0"/>
            </a:br>
            <a:r>
              <a:rPr lang="uk-UA"/>
              <a:t>Блоки живлення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8853286" cy="998482"/>
          </a:xfrm>
        </p:spPr>
        <p:txBody>
          <a:bodyPr/>
          <a:lstStyle/>
          <a:p>
            <a:pPr algn="just" rtl="0"/>
            <a:r>
              <a:rPr lang="uk-UA" dirty="0"/>
              <a:t>Комп'ютери використовують блок живлення, що перетворює змінний струм в постійний нижчої напруги, необхідний внутрішнім компонентам.</a:t>
            </a:r>
          </a:p>
          <a:p>
            <a:pPr rtl="0"/>
            <a:r>
              <a:rPr lang="uk-UA" dirty="0"/>
              <a:t>Форм-фактори блоків живлення настільного комп’ютера є:</a:t>
            </a:r>
          </a:p>
          <a:p>
            <a:endParaRPr lang="en-US" altLang="ja-JP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55C5F-41DA-43AD-B008-08547ECCC8B8}"/>
              </a:ext>
            </a:extLst>
          </p:cNvPr>
          <p:cNvSpPr txBox="1"/>
          <p:nvPr/>
        </p:nvSpPr>
        <p:spPr>
          <a:xfrm>
            <a:off x="712573" y="1894704"/>
            <a:ext cx="49031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uk-UA" sz="15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Advanced</a:t>
            </a: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</a:t>
            </a:r>
            <a:r>
              <a:rPr lang="uk-UA" sz="15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Technology</a:t>
            </a: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(AT) </a:t>
            </a: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– оригінальний блок живлення для застарілих комп'ютерних систем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AT </a:t>
            </a:r>
            <a:r>
              <a:rPr lang="uk-UA" sz="1500" b="1" dirty="0" err="1">
                <a:solidFill>
                  <a:srgbClr val="000000"/>
                </a:solidFill>
                <a:latin typeface="+mn-lt"/>
                <a:ea typeface="ＭＳ Ｐゴシック" charset="0"/>
              </a:rPr>
              <a:t>Extended</a:t>
            </a: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 (ATX)</a:t>
            </a: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 – оновлена версія AT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ATX12V</a:t>
            </a: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 – сьогодні це найпоширеніший блок живлення на ринку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uk-UA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EPS12V</a:t>
            </a:r>
            <a:r>
              <a:rPr lang="uk-UA" sz="1500" dirty="0">
                <a:solidFill>
                  <a:srgbClr val="000000"/>
                </a:solidFill>
                <a:latin typeface="+mn-lt"/>
                <a:ea typeface="ＭＳ Ｐゴシック" charset="0"/>
              </a:rPr>
              <a:t> – спочатку він був розроблений для мережних серверів, але на даний час зазвичай використовується в моделях настільних комп'ютерів високого класу</a:t>
            </a:r>
          </a:p>
        </p:txBody>
      </p:sp>
      <p:pic>
        <p:nvPicPr>
          <p:cNvPr id="4" name="Picture 3" descr="The image shows a typical computer power supply." title="Power supply">
            <a:extLst>
              <a:ext uri="{FF2B5EF4-FFF2-40B4-BE49-F238E27FC236}">
                <a16:creationId xmlns:a16="http://schemas.microsoft.com/office/drawing/2014/main" id="{18FE1241-7F36-4531-AF4B-BD632C92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058" y="1894704"/>
            <a:ext cx="2161242" cy="207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1842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uk-UA" sz="1600" dirty="0"/>
              <a:t>Компоненти ПК </a:t>
            </a:r>
            <a:br>
              <a:rPr lang="en-US" altLang="en-US" sz="1600" dirty="0"/>
            </a:br>
            <a:r>
              <a:rPr lang="uk-UA" dirty="0"/>
              <a:t>Напруга блоку живлення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81" y="798944"/>
            <a:ext cx="8748970" cy="1490249"/>
          </a:xfrm>
        </p:spPr>
        <p:txBody>
          <a:bodyPr/>
          <a:lstStyle/>
          <a:p>
            <a:pPr rtl="0"/>
            <a:r>
              <a:rPr lang="uk-UA" sz="1700" dirty="0"/>
              <a:t>Різні роз'єми також призначені для різної напруги. </a:t>
            </a:r>
          </a:p>
          <a:p>
            <a:r>
              <a:rPr lang="uk-UA" sz="1700" dirty="0"/>
              <a:t>Найпоширеніші напруги </a:t>
            </a:r>
            <a:r>
              <a:rPr lang="uk-UA" sz="1800" dirty="0"/>
              <a:t>–</a:t>
            </a:r>
            <a:r>
              <a:rPr lang="uk-UA" sz="1700" dirty="0"/>
              <a:t> 3,3 В, 5 В і 12 В.</a:t>
            </a:r>
          </a:p>
          <a:p>
            <a:pPr algn="just"/>
            <a:r>
              <a:rPr lang="uk-UA" sz="1700" dirty="0"/>
              <a:t>Напруги 3,3 В і 5 В зазвичай використовуються цифровими схемами, в той час як 12 В </a:t>
            </a:r>
            <a:r>
              <a:rPr lang="uk-UA" sz="1800" dirty="0"/>
              <a:t>–</a:t>
            </a:r>
            <a:r>
              <a:rPr lang="uk-UA" sz="1700" dirty="0"/>
              <a:t> для запуску двигунів в дискових накопичувачах і вентиляторах.</a:t>
            </a:r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A8E1D-D6DC-41EE-97AC-2C7FDB1C1B6B}"/>
              </a:ext>
            </a:extLst>
          </p:cNvPr>
          <p:cNvSpPr txBox="1"/>
          <p:nvPr/>
        </p:nvSpPr>
        <p:spPr>
          <a:xfrm>
            <a:off x="647383" y="2513911"/>
            <a:ext cx="5000808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0"/>
            <a:r>
              <a:rPr lang="uk-UA" b="1" dirty="0"/>
              <a:t>Комп'ютер може витримувати невеликі коливання напруги, але значне відхилення може стати причиною виходу блоку живлення з ладу.</a:t>
            </a:r>
          </a:p>
        </p:txBody>
      </p:sp>
      <p:pic>
        <p:nvPicPr>
          <p:cNvPr id="5" name="Picture 4" descr="The image shows a typical computer power supply." title="Power Supply">
            <a:extLst>
              <a:ext uri="{FF2B5EF4-FFF2-40B4-BE49-F238E27FC236}">
                <a16:creationId xmlns:a16="http://schemas.microsoft.com/office/drawing/2014/main" id="{FE7AD898-2CA1-4765-AEDA-DC939DFE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454" y="2571750"/>
            <a:ext cx="2233163" cy="214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Восклицательный знак ПНГ на Прозрачном Фоне • Скачать PNG Восклицательный  знак">
            <a:extLst>
              <a:ext uri="{FF2B5EF4-FFF2-40B4-BE49-F238E27FC236}">
                <a16:creationId xmlns:a16="http://schemas.microsoft.com/office/drawing/2014/main" id="{D4ABB26F-FCD1-405D-ACBF-E0146F9E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28" y="3739779"/>
            <a:ext cx="1403721" cy="14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3410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uk-UA" sz="1600"/>
              <a:t>Компоненти ПК</a:t>
            </a:r>
            <a:br>
              <a:rPr lang="en-US" altLang="en-US" sz="1600" dirty="0"/>
            </a:br>
            <a:r>
              <a:rPr lang="uk-UA"/>
              <a:t>Конектори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1167" y="667461"/>
            <a:ext cx="5139428" cy="3808575"/>
          </a:xfrm>
        </p:spPr>
        <p:txBody>
          <a:bodyPr/>
          <a:lstStyle/>
          <a:p>
            <a:pPr algn="just" rtl="0"/>
            <a:r>
              <a:rPr lang="uk-UA" sz="1700" dirty="0"/>
              <a:t>Блок живлення включає в себе декілька різних роз'ємів (</a:t>
            </a:r>
            <a:r>
              <a:rPr lang="uk-UA" sz="1700" dirty="0" err="1"/>
              <a:t>конекторів</a:t>
            </a:r>
            <a:r>
              <a:rPr lang="uk-UA" sz="1700" dirty="0"/>
              <a:t>). Ці роз'єми використовуються для живлення різних внутрішніх компонентів, таких як материнська плата і дискові накопичувачі.</a:t>
            </a:r>
          </a:p>
          <a:p>
            <a:pPr algn="just" rtl="0"/>
            <a:r>
              <a:rPr lang="uk-UA" sz="1700" dirty="0"/>
              <a:t>Деякі приклади:</a:t>
            </a:r>
          </a:p>
          <a:p>
            <a:pPr lvl="1" algn="just" rtl="0"/>
            <a:r>
              <a:rPr lang="uk-UA" sz="1600" dirty="0"/>
              <a:t>20-контактний або 24-контактний роз'єм</a:t>
            </a:r>
          </a:p>
          <a:p>
            <a:pPr lvl="1" algn="just" rtl="0"/>
            <a:r>
              <a:rPr lang="uk-UA" sz="1600" dirty="0"/>
              <a:t>Роз'єм з ключем SATA</a:t>
            </a:r>
          </a:p>
          <a:p>
            <a:pPr lvl="1" algn="just" rtl="0"/>
            <a:r>
              <a:rPr lang="uk-UA" sz="1600" dirty="0"/>
              <a:t>Роз'єм з ключем </a:t>
            </a:r>
            <a:r>
              <a:rPr lang="uk-UA" sz="1600" dirty="0" err="1"/>
              <a:t>Molex</a:t>
            </a:r>
            <a:endParaRPr lang="uk-UA" sz="1600" dirty="0"/>
          </a:p>
          <a:p>
            <a:pPr lvl="1" algn="just" rtl="0"/>
            <a:r>
              <a:rPr lang="uk-UA" sz="1600" dirty="0"/>
              <a:t>Роз'єм з ключем </a:t>
            </a:r>
            <a:r>
              <a:rPr lang="uk-UA" sz="1600" dirty="0" err="1"/>
              <a:t>Berg</a:t>
            </a:r>
            <a:endParaRPr lang="uk-UA" sz="1600" dirty="0"/>
          </a:p>
          <a:p>
            <a:pPr lvl="1" algn="just" rtl="0"/>
            <a:r>
              <a:rPr lang="uk-UA" sz="1600" dirty="0"/>
              <a:t>4/8-контактний роз'єм допоміжного живлення</a:t>
            </a:r>
          </a:p>
          <a:p>
            <a:pPr lvl="1" algn="just" rtl="0"/>
            <a:r>
              <a:rPr lang="uk-UA" sz="1600" dirty="0"/>
              <a:t>6/8-контактний роз'єм живлення </a:t>
            </a:r>
            <a:r>
              <a:rPr lang="uk-UA" sz="1600" dirty="0" err="1"/>
              <a:t>PCIe</a:t>
            </a:r>
            <a:endParaRPr lang="uk-UA" sz="16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4" name="Picture 3" descr="These connectors are used to power various internal components such as motherboards and disk drives. Connectors are keyed which is a type of design that can only be inserted in one direction" title="Connectors">
            <a:extLst>
              <a:ext uri="{FF2B5EF4-FFF2-40B4-BE49-F238E27FC236}">
                <a16:creationId xmlns:a16="http://schemas.microsoft.com/office/drawing/2014/main" id="{D2247FC1-C9FC-4536-A7D4-8EC449BF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6" y="1382926"/>
            <a:ext cx="2911092" cy="2377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01394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477E6-8543-4B22-82E0-AB4F88DB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09" y="216053"/>
            <a:ext cx="8345488" cy="731837"/>
          </a:xfrm>
        </p:spPr>
        <p:txBody>
          <a:bodyPr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/>
              </a:rPr>
              <a:t>ЯК ОБРАТИ БЛОК ЖИВЛЕННЯ (БЖ)?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FB32F-8479-4671-8CD9-29F849BA5FE7}"/>
              </a:ext>
            </a:extLst>
          </p:cNvPr>
          <p:cNvSpPr txBox="1"/>
          <p:nvPr/>
        </p:nvSpPr>
        <p:spPr>
          <a:xfrm>
            <a:off x="648222" y="871341"/>
            <a:ext cx="80667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Першим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кроком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потрібно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розрахувати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споживану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потужність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усіма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компонентами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системи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Зробити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це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можна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за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допомогою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так званого "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калькулятора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розрахунку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потужності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БЖ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" (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power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supply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calculator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).</a:t>
            </a:r>
            <a:endParaRPr lang="en-US" dirty="0">
              <a:solidFill>
                <a:srgbClr val="000000"/>
              </a:solidFill>
              <a:ea typeface="ＭＳ Ｐゴシック"/>
              <a:cs typeface="Arial"/>
            </a:endParaRPr>
          </a:p>
        </p:txBody>
      </p:sp>
      <p:pic>
        <p:nvPicPr>
          <p:cNvPr id="4" name="Рисунок 4" descr="Изображение выглядит как снимок экрана, монитор, экран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48E036A-1C73-43EE-82AF-6D00DB5E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82" y="2057214"/>
            <a:ext cx="5573910" cy="2827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691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CCE71-4436-4275-8FE1-328D61D005F1}"/>
              </a:ext>
            </a:extLst>
          </p:cNvPr>
          <p:cNvSpPr txBox="1"/>
          <p:nvPr/>
        </p:nvSpPr>
        <p:spPr>
          <a:xfrm>
            <a:off x="-1565" y="127609"/>
            <a:ext cx="99848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Другим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кроком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буде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вибір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типу блоку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живлення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</a:t>
            </a:r>
          </a:p>
          <a:p>
            <a:pPr algn="just"/>
            <a:endParaRPr lang="ru-RU" sz="20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Блоки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живлення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розрізняють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за типом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підключення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ліній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</a:t>
            </a:r>
          </a:p>
          <a:p>
            <a:pPr algn="just"/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що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відходять</a:t>
            </a:r>
            <a:r>
              <a:rPr lang="ru-RU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: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модульний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та </a:t>
            </a:r>
            <a:r>
              <a:rPr lang="ru-RU" sz="2000" b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стандартний</a:t>
            </a:r>
            <a:r>
              <a:rPr lang="ru-RU" sz="2000" b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.</a:t>
            </a:r>
            <a:endParaRPr lang="en-US" b="1" dirty="0">
              <a:solidFill>
                <a:srgbClr val="000000"/>
              </a:solidFill>
              <a:ea typeface="ＭＳ Ｐゴシック"/>
              <a:cs typeface="Arial"/>
            </a:endParaRPr>
          </a:p>
        </p:txBody>
      </p:sp>
      <p:pic>
        <p:nvPicPr>
          <p:cNvPr id="6" name="Рисунок 6" descr="Предупреждение со сплошной заливкой">
            <a:extLst>
              <a:ext uri="{FF2B5EF4-FFF2-40B4-BE49-F238E27FC236}">
                <a16:creationId xmlns:a16="http://schemas.microsoft.com/office/drawing/2014/main" id="{AC9A2969-3D91-4BB2-B1FA-CD47F5AC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49" y="867697"/>
            <a:ext cx="554278" cy="546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5BCD7-7404-4465-A73C-748E1DA183A8}"/>
              </a:ext>
            </a:extLst>
          </p:cNvPr>
          <p:cNvSpPr txBox="1"/>
          <p:nvPr/>
        </p:nvSpPr>
        <p:spPr>
          <a:xfrm>
            <a:off x="6261326" y="1359172"/>
            <a:ext cx="2743200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До </a:t>
            </a:r>
            <a:r>
              <a:rPr lang="ru-RU" sz="2000" b="1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модульного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можна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підключати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кабелі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за потребою,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залежно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від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необхідності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.</a:t>
            </a:r>
            <a:endParaRPr lang="en-US" dirty="0">
              <a:solidFill>
                <a:schemeClr val="bg1"/>
              </a:solidFill>
              <a:ea typeface="ＭＳ Ｐゴシック"/>
              <a:cs typeface="Arial"/>
            </a:endParaRPr>
          </a:p>
        </p:txBody>
      </p:sp>
      <p:pic>
        <p:nvPicPr>
          <p:cNvPr id="9" name="Рисунок 9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3555F498-9198-4176-9E97-42667642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986" y="2455933"/>
            <a:ext cx="3091457" cy="3091457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D4587015-73B2-4E74-9E77-9DCDA1C3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71" y="1945159"/>
            <a:ext cx="4559473" cy="29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541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216</TotalTime>
  <Words>4113</Words>
  <Application>Microsoft Office PowerPoint</Application>
  <PresentationFormat>Экран (16:9)</PresentationFormat>
  <Paragraphs>427</Paragraphs>
  <Slides>43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Розширенний функціонал аппаратної частини ПК</vt:lpstr>
      <vt:lpstr>Що сьогодні розглянемо?</vt:lpstr>
      <vt:lpstr>   Комплектуючі ПК</vt:lpstr>
      <vt:lpstr>Компоненти ПК Корпуси</vt:lpstr>
      <vt:lpstr>Компоненти ПК Блоки живлення</vt:lpstr>
      <vt:lpstr>Компоненти ПК  Напруга блоку живлення</vt:lpstr>
      <vt:lpstr>Компоненти ПК Конектори</vt:lpstr>
      <vt:lpstr>ЯК ОБРАТИ БЛОК ЖИВЛЕННЯ (БЖ)?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Закріпимо матеріл!</vt:lpstr>
      <vt:lpstr>Архітектури процесора та робота  Архітектури процесора</vt:lpstr>
      <vt:lpstr>Архітектури процесора та робота  Покращення роботи процесора</vt:lpstr>
      <vt:lpstr>Архітектури процесора та робота  Багатоядерні процесори</vt:lpstr>
      <vt:lpstr>RAID Поняття RAID</vt:lpstr>
      <vt:lpstr>RAID  Рівні RAID</vt:lpstr>
      <vt:lpstr>Закріпимо матеріл!</vt:lpstr>
      <vt:lpstr>Порти, з'єднувачі та кабелі Застарілі порти</vt:lpstr>
      <vt:lpstr>Порти, з'єднувачі та кабелі Відео та Графічні порти</vt:lpstr>
      <vt:lpstr>Порти, з'єднувачі та кабелі USB кабелі та з'єднувачі</vt:lpstr>
      <vt:lpstr>Порти, з'єднувачі та кабелі USB кабелі та з'єднувачі (Продовження)</vt:lpstr>
      <vt:lpstr>Порти, з'єднувачі та кабелі Кабелі та роз'єми SATA</vt:lpstr>
      <vt:lpstr>Порти, з'єднувачі та кабелі Кабелі та роз'єми для скрученої пари</vt:lpstr>
      <vt:lpstr>Порти, з'єднувачі та кабелі Коаксіальні кабелі та з'єднувачі</vt:lpstr>
      <vt:lpstr>Порти, з'єднувачі та кабелі Кабелі та роз'єми SCSI та IDE</vt:lpstr>
      <vt:lpstr>Монітори  Характеристики моніторів</vt:lpstr>
      <vt:lpstr>Монітори Терміни, що характеризують монітори</vt:lpstr>
      <vt:lpstr>Монітори  Стандарти дисплеїв</vt:lpstr>
      <vt:lpstr>Монітори  Використання декількох моніторів</vt:lpstr>
      <vt:lpstr>   Конфігурація ПК</vt:lpstr>
      <vt:lpstr>Оновлення комп'ютерного апаратного забезпечення Оновлення материнської плати</vt:lpstr>
      <vt:lpstr>Оновлення комп'ютерного апаратного забезпечення Кроки для оновлення материнської плати</vt:lpstr>
      <vt:lpstr>Оновлення комп'ютерного апаратного забезпечення Оновлення процесора</vt:lpstr>
      <vt:lpstr>Оновлення комп'ютерного апаратного забезпечення Оновлення пристрою зберігання даних</vt:lpstr>
      <vt:lpstr>Оновлення комп'ютерного апаратного забезпечення Оновлення периферійних пристроїв</vt:lpstr>
      <vt:lpstr>Оновлення комп'ютерного апаратного забезпечення Оновлення блоку живлення</vt:lpstr>
      <vt:lpstr>Конфігурації для спеціалізованих комп'ютерів "Товсті" та "Тонкі" клієнти</vt:lpstr>
      <vt:lpstr>Конфігурації для спеціалізованих комп'ютерів NAS</vt:lpstr>
      <vt:lpstr>ПІДВЕДЕМО ПІДСУМКИ ЗАНЯТТЯ!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User</cp:lastModifiedBy>
  <cp:revision>218</cp:revision>
  <dcterms:created xsi:type="dcterms:W3CDTF">2016-08-22T22:27:36Z</dcterms:created>
  <dcterms:modified xsi:type="dcterms:W3CDTF">2023-03-02T10:50:04Z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